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4" r:id="rId2"/>
    <p:sldMasterId id="2147483666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Montserrat Medium" panose="00000600000000000000" pitchFamily="2" charset="0"/>
      <p:regular r:id="rId15"/>
      <p:bold r:id="rId16"/>
      <p:italic r:id="rId17"/>
      <p:boldItalic r:id="rId18"/>
    </p:embeddedFont>
    <p:embeddedFont>
      <p:font typeface="Quattrocento Sans" panose="020B0502050000020003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fDBI0FdHCuY7571R9z7E2Jzs9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rgbClr val="202020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0" y="-76200"/>
            <a:ext cx="12192001" cy="69342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540543" y="3289474"/>
            <a:ext cx="6343650" cy="11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45720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6500"/>
              <a:buFont typeface="Calibri"/>
              <a:buNone/>
              <a:defRPr sz="6500">
                <a:solidFill>
                  <a:srgbClr val="214F6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1674018" y="3101384"/>
            <a:ext cx="12192000" cy="57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1405989" y="1825625"/>
            <a:ext cx="458936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3360"/>
              <a:buFont typeface="Calibri"/>
              <a:buChar char="•"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1955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6202D"/>
              </a:buClr>
              <a:buSzPts val="2730"/>
              <a:buFont typeface="Calibri"/>
              <a:buChar char="•"/>
              <a:defRPr sz="4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09575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6202D"/>
              </a:buClr>
              <a:buSzPts val="2850"/>
              <a:buFont typeface="Noto Sans Symbols"/>
              <a:buChar char="●"/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648B"/>
              </a:buClr>
              <a:buSzPts val="2160"/>
              <a:buFont typeface="Quattrocento Sans"/>
              <a:buChar char="&gt;"/>
              <a:defRPr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7C50"/>
              </a:buClr>
              <a:buSzPts val="2200"/>
              <a:buFont typeface="Arial"/>
              <a:buChar char="–"/>
              <a:defRPr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2"/>
          </p:nvPr>
        </p:nvSpPr>
        <p:spPr>
          <a:xfrm>
            <a:off x="6227150" y="1825625"/>
            <a:ext cx="47132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F6F6F"/>
              </a:buClr>
              <a:buSzPts val="3360"/>
              <a:buFont typeface="Calibri"/>
              <a:buChar char="•"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1955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6202D"/>
              </a:buClr>
              <a:buSzPts val="2730"/>
              <a:buFont typeface="Calibri"/>
              <a:buChar char="•"/>
              <a:defRPr sz="4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09575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6202D"/>
              </a:buClr>
              <a:buSzPts val="2850"/>
              <a:buFont typeface="Noto Sans Symbols"/>
              <a:buChar char="●"/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648B"/>
              </a:buClr>
              <a:buSzPts val="2160"/>
              <a:buFont typeface="Quattrocento Sans"/>
              <a:buChar char="&gt;"/>
              <a:defRPr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7C50"/>
              </a:buClr>
              <a:buSzPts val="2200"/>
              <a:buFont typeface="Arial"/>
              <a:buChar char="–"/>
              <a:defRPr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212331" y="143660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3200"/>
              <a:buFont typeface="Calibri"/>
              <a:buNone/>
              <a:defRPr sz="3200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act Us">
  <p:cSld name="1_Contact U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1405988" y="1825625"/>
            <a:ext cx="887417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F6F6F"/>
              </a:buClr>
              <a:buSzPts val="3360"/>
              <a:buFont typeface="Calibri"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6202D"/>
              </a:buClr>
              <a:buSzPts val="2730"/>
              <a:buFont typeface="Calibri"/>
              <a:buNone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6202D"/>
              </a:buClr>
              <a:buSzPts val="1950"/>
              <a:buFont typeface="Calibri"/>
              <a:buNone/>
              <a:defRPr sz="2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648B"/>
              </a:buClr>
              <a:buSzPts val="2160"/>
              <a:buFont typeface="Quattrocento Sans"/>
              <a:buNone/>
              <a:defRPr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7C50"/>
              </a:buClr>
              <a:buSzPts val="2200"/>
              <a:buFont typeface="Arial"/>
              <a:buChar char="–"/>
              <a:defRPr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212331" y="143660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3200"/>
              <a:buFont typeface="Calibri"/>
              <a:buNone/>
              <a:defRPr sz="3200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rgbClr val="214F6D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/>
          <p:nvPr/>
        </p:nvSpPr>
        <p:spPr>
          <a:xfrm>
            <a:off x="0" y="-318052"/>
            <a:ext cx="12192000" cy="7176052"/>
          </a:xfrm>
          <a:prstGeom prst="rect">
            <a:avLst/>
          </a:prstGeom>
          <a:solidFill>
            <a:srgbClr val="214F6D"/>
          </a:solidFill>
          <a:ln w="12700" cap="flat" cmpd="sng">
            <a:solidFill>
              <a:srgbClr val="765A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5"/>
          <p:cNvSpPr txBox="1"/>
          <p:nvPr/>
        </p:nvSpPr>
        <p:spPr>
          <a:xfrm>
            <a:off x="4726421" y="3438395"/>
            <a:ext cx="6925212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</p:txBody>
      </p:sp>
      <p:sp>
        <p:nvSpPr>
          <p:cNvPr id="66" name="Google Shape;66;p25"/>
          <p:cNvSpPr txBox="1"/>
          <p:nvPr/>
        </p:nvSpPr>
        <p:spPr>
          <a:xfrm>
            <a:off x="1629200" y="9395"/>
            <a:ext cx="496956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 rot="5400000">
            <a:off x="7209262" y="2073841"/>
            <a:ext cx="199471" cy="4815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4F6D"/>
              </a:buClr>
              <a:buSzPts val="1200"/>
              <a:buFont typeface="Noto Sans Symbols"/>
              <a:buNone/>
              <a:defRPr sz="1200">
                <a:solidFill>
                  <a:srgbClr val="214F6D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s">
  <p:cSld name="Contact U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212331" y="143660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3200"/>
              <a:buFont typeface="Calibri"/>
              <a:buNone/>
              <a:defRPr sz="3200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>
  <p:cSld name="Closing">
    <p:bg>
      <p:bgPr>
        <a:solidFill>
          <a:srgbClr val="214F6D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/>
        </p:nvSpPr>
        <p:spPr>
          <a:xfrm>
            <a:off x="3835160" y="660095"/>
            <a:ext cx="452167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 us!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losing">
  <p:cSld name="1_Closing">
    <p:bg>
      <p:bgPr>
        <a:solidFill>
          <a:srgbClr val="214F6D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/>
          <p:nvPr/>
        </p:nvSpPr>
        <p:spPr>
          <a:xfrm>
            <a:off x="3301040" y="750499"/>
            <a:ext cx="558991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pic>
        <p:nvPicPr>
          <p:cNvPr id="75" name="Google Shape;7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5918" y="2845852"/>
            <a:ext cx="5329034" cy="170529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8"/>
          <p:cNvSpPr txBox="1"/>
          <p:nvPr/>
        </p:nvSpPr>
        <p:spPr>
          <a:xfrm>
            <a:off x="6354799" y="3935590"/>
            <a:ext cx="507231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 Hanft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Head, Content &amp; Information Delivery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jennifer.hanft@ncdcr.gov</a:t>
            </a:r>
            <a:endParaRPr/>
          </a:p>
        </p:txBody>
      </p:sp>
      <p:cxnSp>
        <p:nvCxnSpPr>
          <p:cNvPr id="77" name="Google Shape;77;p28"/>
          <p:cNvCxnSpPr/>
          <p:nvPr/>
        </p:nvCxnSpPr>
        <p:spPr>
          <a:xfrm>
            <a:off x="6095999" y="2304415"/>
            <a:ext cx="0" cy="3072146"/>
          </a:xfrm>
          <a:prstGeom prst="straightConnector1">
            <a:avLst/>
          </a:prstGeom>
          <a:noFill/>
          <a:ln w="38100" cap="flat" cmpd="sng">
            <a:solidFill>
              <a:srgbClr val="FBFBF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" name="Google Shape;78;p28"/>
          <p:cNvSpPr txBox="1"/>
          <p:nvPr/>
        </p:nvSpPr>
        <p:spPr>
          <a:xfrm>
            <a:off x="6354799" y="2389211"/>
            <a:ext cx="507231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Clarisa Arguello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Outreach Librarian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clarisa.arguello@ncdcr.gov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>
  <p:cSld name="Title &amp; Content 1">
    <p:bg>
      <p:bgPr>
        <a:solidFill>
          <a:srgbClr val="00446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271588" y="1658875"/>
            <a:ext cx="9801300" cy="3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499231" y="519529"/>
            <a:ext cx="98013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1939" y="5632750"/>
            <a:ext cx="8609523" cy="11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ilerplate slide">
  <p:cSld name="Boilerplat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5792" y="1037748"/>
            <a:ext cx="6340416" cy="24766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2219325" y="3521333"/>
            <a:ext cx="77533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State Library is part of the NC Department of </a:t>
            </a:r>
            <a:b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Natural &amp; Cultural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238250" y="4459870"/>
            <a:ext cx="9715500" cy="1414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N.C. Department of Natural and Cultural Resources takes care of the things that people love about North Carolina, literally from A to Z—from the Arts to the Zoo, and so much more! We provide educational experiences, contribute to local economies, support public health and improve quality of life in all 100 counties.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212331" y="143660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3200"/>
              <a:buFont typeface="Calibri"/>
              <a:buNone/>
              <a:defRPr sz="3200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1405988" y="1825625"/>
            <a:ext cx="887417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3360"/>
              <a:buFont typeface="Calibri"/>
              <a:buChar char="•"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1529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6202D"/>
              </a:buClr>
              <a:buSzPts val="2940"/>
              <a:buFont typeface="Calibri"/>
              <a:buChar char="•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1314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Calibri"/>
              <a:buChar char="•"/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648B"/>
              </a:buClr>
              <a:buSzPts val="2160"/>
              <a:buFont typeface="Quattrocento Sans"/>
              <a:buNone/>
              <a:defRPr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7C50"/>
              </a:buClr>
              <a:buSzPts val="2200"/>
              <a:buFont typeface="Arial"/>
              <a:buChar char="–"/>
              <a:defRPr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4" name="Google Shape;2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648960"/>
            <a:ext cx="11723608" cy="20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ooter">
  <p:cSld name="Blank with Foo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212331" y="143660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3200"/>
              <a:buFont typeface="Calibri"/>
              <a:buNone/>
              <a:defRPr sz="3200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Title Content 1 Column">
  <p:cSld name="01_Title Content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1405988" y="1825625"/>
            <a:ext cx="50062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3360"/>
              <a:buFont typeface="Calibri"/>
              <a:buChar char="•"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1955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6202D"/>
              </a:buClr>
              <a:buSzPts val="2730"/>
              <a:buFont typeface="Calibri"/>
              <a:buChar char="•"/>
              <a:defRPr sz="4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09575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6202D"/>
              </a:buClr>
              <a:buSzPts val="2850"/>
              <a:buFont typeface="Noto Sans Symbols"/>
              <a:buChar char="●"/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648B"/>
              </a:buClr>
              <a:buSzPts val="2160"/>
              <a:buFont typeface="Quattrocento Sans"/>
              <a:buChar char="&gt;"/>
              <a:defRPr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7C50"/>
              </a:buClr>
              <a:buSzPts val="2200"/>
              <a:buFont typeface="Arial"/>
              <a:buChar char="–"/>
              <a:defRPr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12331" y="143660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3200"/>
              <a:buFont typeface="Calibri"/>
              <a:buNone/>
              <a:defRPr sz="3200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and Content">
  <p:cSld name="Picture with Caption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1379538" y="5589588"/>
            <a:ext cx="5044121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4F6D"/>
              </a:buClr>
              <a:buSzPts val="1800"/>
              <a:buNone/>
              <a:defRPr sz="1800" i="1">
                <a:solidFill>
                  <a:srgbClr val="214F6D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>
            <a:spLocks noGrp="1"/>
          </p:cNvSpPr>
          <p:nvPr>
            <p:ph type="pic" idx="2"/>
          </p:nvPr>
        </p:nvSpPr>
        <p:spPr>
          <a:xfrm>
            <a:off x="6734175" y="0"/>
            <a:ext cx="5457825" cy="6434138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9"/>
          <p:cNvSpPr txBox="1">
            <a:spLocks noGrp="1"/>
          </p:cNvSpPr>
          <p:nvPr>
            <p:ph type="body" idx="3"/>
          </p:nvPr>
        </p:nvSpPr>
        <p:spPr>
          <a:xfrm>
            <a:off x="1405988" y="1825625"/>
            <a:ext cx="5017671" cy="346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3360"/>
              <a:buFont typeface="Calibri"/>
              <a:buChar char="•"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1955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6202D"/>
              </a:buClr>
              <a:buSzPts val="2730"/>
              <a:buFont typeface="Calibri"/>
              <a:buChar char="•"/>
              <a:defRPr sz="4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09575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6202D"/>
              </a:buClr>
              <a:buSzPts val="2850"/>
              <a:buFont typeface="Noto Sans Symbols"/>
              <a:buChar char="●"/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648B"/>
              </a:buClr>
              <a:buSzPts val="2160"/>
              <a:buFont typeface="Quattrocento Sans"/>
              <a:buChar char="&gt;"/>
              <a:defRPr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7C50"/>
              </a:buClr>
              <a:buSzPts val="2200"/>
              <a:buFont typeface="Arial"/>
              <a:buChar char="–"/>
              <a:defRPr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212331" y="143660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3200"/>
              <a:buFont typeface="Calibri"/>
              <a:buNone/>
              <a:defRPr sz="3200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 and Content">
  <p:cSld name="1_Picture with Caption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6074622" y="5530972"/>
            <a:ext cx="5648985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4F6D"/>
              </a:buClr>
              <a:buSzPts val="1800"/>
              <a:buNone/>
              <a:defRPr sz="1800" i="1">
                <a:solidFill>
                  <a:srgbClr val="214F6D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>
            <a:spLocks noGrp="1"/>
          </p:cNvSpPr>
          <p:nvPr>
            <p:ph type="pic" idx="2"/>
          </p:nvPr>
        </p:nvSpPr>
        <p:spPr>
          <a:xfrm>
            <a:off x="0" y="1039659"/>
            <a:ext cx="5457825" cy="5406201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0"/>
          <p:cNvSpPr txBox="1">
            <a:spLocks noGrp="1"/>
          </p:cNvSpPr>
          <p:nvPr>
            <p:ph type="body" idx="3"/>
          </p:nvPr>
        </p:nvSpPr>
        <p:spPr>
          <a:xfrm>
            <a:off x="6101072" y="1767009"/>
            <a:ext cx="5622535" cy="346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3360"/>
              <a:buFont typeface="Calibri"/>
              <a:buChar char="•"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1955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6202D"/>
              </a:buClr>
              <a:buSzPts val="2730"/>
              <a:buFont typeface="Calibri"/>
              <a:buChar char="•"/>
              <a:defRPr sz="4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409575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6202D"/>
              </a:buClr>
              <a:buSzPts val="2850"/>
              <a:buFont typeface="Noto Sans Symbols"/>
              <a:buChar char="●"/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57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648B"/>
              </a:buClr>
              <a:buSzPts val="2160"/>
              <a:buFont typeface="Quattrocento Sans"/>
              <a:buChar char="&gt;"/>
              <a:defRPr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27C50"/>
              </a:buClr>
              <a:buSzPts val="2200"/>
              <a:buFont typeface="Arial"/>
              <a:buChar char="–"/>
              <a:defRPr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212331" y="143660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3200"/>
              <a:buFont typeface="Calibri"/>
              <a:buNone/>
              <a:defRPr sz="3200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site Screenshot">
  <p:cSld name="Website Screensho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/>
          <p:nvPr/>
        </p:nvSpPr>
        <p:spPr>
          <a:xfrm>
            <a:off x="1767917" y="165803"/>
            <a:ext cx="8420100" cy="71643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7" name="Google Shape;47;p21"/>
          <p:cNvSpPr>
            <a:spLocks noGrp="1"/>
          </p:cNvSpPr>
          <p:nvPr>
            <p:ph type="pic" idx="2"/>
          </p:nvPr>
        </p:nvSpPr>
        <p:spPr>
          <a:xfrm>
            <a:off x="2293938" y="584200"/>
            <a:ext cx="7224712" cy="4048125"/>
          </a:xfrm>
          <a:prstGeom prst="rect">
            <a:avLst/>
          </a:prstGeom>
          <a:solidFill>
            <a:srgbClr val="214F6D"/>
          </a:solidFill>
          <a:ln>
            <a:noFill/>
          </a:ln>
        </p:spPr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1993900" y="4991100"/>
            <a:ext cx="7764463" cy="63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4F6D"/>
              </a:buClr>
              <a:buSzPts val="3600"/>
              <a:buNone/>
              <a:defRPr sz="3600" b="1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Section Header">
  <p:cSld name="01_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2400"/>
              <a:buNone/>
              <a:defRPr sz="2400">
                <a:solidFill>
                  <a:srgbClr val="909090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11723607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212331" y="143660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3200"/>
              <a:buFont typeface="Calibri"/>
              <a:buNone/>
              <a:defRPr sz="3200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6648960"/>
            <a:ext cx="11723608" cy="20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1354388" y="673378"/>
            <a:ext cx="9793224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1408176" y="1825626"/>
            <a:ext cx="8878824" cy="391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953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8960"/>
            <a:ext cx="11723608" cy="20904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1354388" y="673378"/>
            <a:ext cx="9793224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1408176" y="1825626"/>
            <a:ext cx="8878824" cy="391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4F6D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953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214F6D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1400"/>
              <a:buFont typeface="Calibri"/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1400"/>
              <a:buFont typeface="Calibri"/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1400"/>
              <a:buFont typeface="Calibri"/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1400"/>
              <a:buFont typeface="Calibri"/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1400"/>
              <a:buFont typeface="Calibri"/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1400"/>
              <a:buFont typeface="Calibri"/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1400"/>
              <a:buFont typeface="Calibri"/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1400"/>
              <a:buFont typeface="Calibri"/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1400"/>
              <a:buFont typeface="Calibri"/>
              <a:buNone/>
              <a:defRPr sz="1400" b="1" i="0" u="none" strike="noStrike" cap="none">
                <a:solidFill>
                  <a:srgbClr val="214F6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6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sz="4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38802" y="-105196"/>
            <a:ext cx="12365756" cy="6963196"/>
          </a:xfrm>
          <a:prstGeom prst="rect">
            <a:avLst/>
          </a:prstGeom>
          <a:solidFill>
            <a:srgbClr val="214F6D"/>
          </a:solidFill>
          <a:ln w="12700" cap="flat" cmpd="sng">
            <a:solidFill>
              <a:srgbClr val="765A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body" idx="1"/>
          </p:nvPr>
        </p:nvSpPr>
        <p:spPr>
          <a:xfrm>
            <a:off x="318181" y="3039843"/>
            <a:ext cx="11560054" cy="171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</a:pPr>
            <a:r>
              <a:rPr lang="en-US" sz="4200"/>
              <a:t>Zine Workshop: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</a:pPr>
            <a:r>
              <a:rPr lang="en-US" sz="4200"/>
              <a:t>NC Heroes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</a:pPr>
            <a:endParaRPr sz="4200"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r="4112" b="31085"/>
          <a:stretch/>
        </p:blipFill>
        <p:spPr>
          <a:xfrm>
            <a:off x="-16181" y="-105195"/>
            <a:ext cx="109966" cy="696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t="22095" b="25531"/>
          <a:stretch/>
        </p:blipFill>
        <p:spPr>
          <a:xfrm>
            <a:off x="318181" y="334220"/>
            <a:ext cx="5332461" cy="89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301978" y="455232"/>
            <a:ext cx="979120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4800"/>
              <a:buFont typeface="Calibri"/>
              <a:buNone/>
            </a:pPr>
            <a:r>
              <a:rPr lang="en-US" sz="4800"/>
              <a:t>What are Zines?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515390" y="1448030"/>
            <a:ext cx="5964924" cy="464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36576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1960"/>
              <a:buFont typeface="Calibri"/>
              <a:buChar char="•"/>
            </a:pPr>
            <a:r>
              <a:rPr lang="en-US" sz="2800"/>
              <a:t>Zines are self-published, DIY publications.</a:t>
            </a:r>
            <a:endParaRPr/>
          </a:p>
          <a:p>
            <a:pPr marL="365760" lvl="0" indent="-36576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960"/>
              <a:buChar char="•"/>
            </a:pPr>
            <a:r>
              <a:rPr lang="en-US" sz="2800"/>
              <a:t>They are often produced in small runs and distributed within communities and groups.​</a:t>
            </a:r>
            <a:endParaRPr/>
          </a:p>
          <a:p>
            <a:pPr marL="365760" lvl="0" indent="-36576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960"/>
              <a:buChar char="•"/>
            </a:pPr>
            <a:r>
              <a:rPr lang="en-US" sz="2800"/>
              <a:t>Historically, zines have been used to explore themes related to culture, history, self-expression and community.</a:t>
            </a:r>
            <a:endParaRPr/>
          </a:p>
          <a:p>
            <a:pPr marL="365760" lvl="0" indent="-2413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1960"/>
              <a:buFont typeface="Calibri"/>
              <a:buNone/>
            </a:pPr>
            <a:endParaRPr sz="2800"/>
          </a:p>
        </p:txBody>
      </p:sp>
      <p:sp>
        <p:nvSpPr>
          <p:cNvPr id="110" name="Google Shape;110;p2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5759" y="344704"/>
            <a:ext cx="2377377" cy="337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5759" y="4012123"/>
            <a:ext cx="237172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355477" y="736063"/>
            <a:ext cx="11836523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4800"/>
              <a:buFont typeface="Calibri"/>
              <a:buNone/>
            </a:pPr>
            <a:r>
              <a:rPr lang="en-US" sz="4800"/>
              <a:t>Zine Activity Prompt: </a:t>
            </a:r>
            <a:br>
              <a:rPr lang="en-US" sz="4800"/>
            </a:br>
            <a:r>
              <a:rPr lang="en-US" sz="4800"/>
              <a:t>NC Heroes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1410596" y="2975343"/>
            <a:ext cx="9296197" cy="171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en-US" sz="4000"/>
              <a:t>Who are the heroes of North Carolina—past or present—who inspire you? Create a zine page that celebrates their story, impact, or legacy through words, drawings, or collages.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385482" y="379980"/>
            <a:ext cx="1072276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4800"/>
              <a:buFont typeface="Calibri"/>
              <a:buNone/>
            </a:pPr>
            <a:r>
              <a:rPr lang="en-US" sz="4800"/>
              <a:t>Zine-Making Instructions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385475" y="1594000"/>
            <a:ext cx="11316900" cy="4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38481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1980"/>
              <a:buChar char="•"/>
            </a:pPr>
            <a:r>
              <a:rPr lang="en-US" sz="2700" b="1"/>
              <a:t>Brainstorm</a:t>
            </a:r>
            <a:endParaRPr sz="5100" b="1"/>
          </a:p>
          <a:p>
            <a:pPr marL="777240" lvl="1" indent="-33909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Start brainstorming or outlining ideas for your zine using the digital resources provided.</a:t>
            </a:r>
            <a:endParaRPr sz="4500"/>
          </a:p>
          <a:p>
            <a:pPr marL="365760" lvl="0" indent="-38481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1980"/>
              <a:buChar char="•"/>
            </a:pPr>
            <a:r>
              <a:rPr lang="en-US" sz="2700" b="1"/>
              <a:t>Zine Creation</a:t>
            </a:r>
            <a:endParaRPr sz="5100" b="1"/>
          </a:p>
          <a:p>
            <a:pPr marL="777240" lvl="1" indent="-33909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Fold: For this activity, use the zine template provided to fold and cut the zine. More instructions are available on the zine printout at each table. </a:t>
            </a:r>
            <a:endParaRPr sz="4500"/>
          </a:p>
          <a:p>
            <a:pPr marL="777240" lvl="1" indent="-33909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Use the "cut and paste" method: cut out text and images and paste them onto your zine in your chosen layout.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777240" lvl="1" indent="-33909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 sz="2700"/>
              <a:t>I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nclude a mix of images </a:t>
            </a:r>
            <a:r>
              <a:rPr lang="en-US" sz="2700"/>
              <a:t>and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 short descriptions, phrases, or captions.</a:t>
            </a:r>
            <a:endParaRPr sz="4500"/>
          </a:p>
          <a:p>
            <a:pPr marL="777240" lvl="1" indent="-33909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980"/>
              <a:buChar char="•"/>
            </a:pPr>
            <a:r>
              <a:rPr lang="en-US" sz="2700" b="1">
                <a:latin typeface="Calibri"/>
                <a:ea typeface="Calibri"/>
                <a:cs typeface="Calibri"/>
                <a:sym typeface="Calibri"/>
              </a:rPr>
              <a:t>Think about visual elements and phrases that convey your ideas.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385482" y="813118"/>
            <a:ext cx="10722762" cy="62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4800"/>
              <a:buFont typeface="Calibri"/>
              <a:buNone/>
            </a:pPr>
            <a:r>
              <a:rPr lang="en-US" sz="4800"/>
              <a:t>How to Fold a Zine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385482" y="1894789"/>
            <a:ext cx="6497456" cy="396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letter-sized paper (8.5" x 11")</a:t>
            </a:r>
            <a:endParaRPr/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 paper in half vertically (long ways)</a:t>
            </a:r>
            <a:endParaRPr/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 paper in half horizontally</a:t>
            </a:r>
            <a:endParaRPr/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Unfold to reveal 8 sections</a:t>
            </a:r>
            <a:endParaRPr/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 paper in half with short sides together</a:t>
            </a:r>
            <a:endParaRPr/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a small slit in the center fold</a:t>
            </a:r>
            <a:endParaRPr/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Unfold and squish the paper together, using the slit to help create pages</a:t>
            </a:r>
            <a:endParaRPr/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creases firmly to make the zine sit flat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7691" y="967352"/>
            <a:ext cx="4894650" cy="48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385481" y="595328"/>
            <a:ext cx="9059307" cy="29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F6D"/>
              </a:buClr>
              <a:buSzPts val="4800"/>
              <a:buFont typeface="Calibri"/>
              <a:buNone/>
            </a:pPr>
            <a:r>
              <a:rPr lang="en-US" sz="4800"/>
              <a:t>Zine-Prompts and Resources</a:t>
            </a: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385475" y="1382251"/>
            <a:ext cx="10722900" cy="49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700" b="1"/>
              <a:t>Potential Page Prompts: </a:t>
            </a:r>
            <a:endParaRPr sz="5100"/>
          </a:p>
          <a:p>
            <a:pPr marL="457200" lvl="0" indent="-52196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Portraits</a:t>
            </a:r>
            <a:endParaRPr sz="2700"/>
          </a:p>
          <a:p>
            <a:pPr marL="457200" lvl="0" indent="-52196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Quotations</a:t>
            </a:r>
            <a:endParaRPr sz="2700"/>
          </a:p>
          <a:p>
            <a:pPr marL="457200" lvl="0" indent="-52196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Stories</a:t>
            </a:r>
            <a:endParaRPr sz="2700"/>
          </a:p>
          <a:p>
            <a:pPr marL="457200" lvl="0" indent="-52196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Inspirations and Motivations</a:t>
            </a:r>
            <a:endParaRPr sz="2700"/>
          </a:p>
          <a:p>
            <a:pPr marL="457200" lvl="0" indent="-52196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Impact and Legacy </a:t>
            </a:r>
            <a:endParaRPr sz="2700"/>
          </a:p>
          <a:p>
            <a:pPr marL="457200" lvl="0" indent="-52196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Illustrations</a:t>
            </a:r>
            <a:endParaRPr sz="2700"/>
          </a:p>
          <a:p>
            <a:pPr marL="457200" lvl="0" indent="-52196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Collages</a:t>
            </a:r>
            <a:endParaRPr sz="2700"/>
          </a:p>
          <a:p>
            <a:pPr marL="457200" lvl="0" indent="-52196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Poems</a:t>
            </a:r>
            <a:endParaRPr sz="2700"/>
          </a:p>
          <a:p>
            <a:pPr marL="457200" lvl="0" indent="-521969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Timelines</a:t>
            </a:r>
            <a:endParaRPr sz="2700"/>
          </a:p>
          <a:p>
            <a:pPr marL="457200" lvl="0" indent="-35052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400"/>
          </a:p>
        </p:txBody>
      </p:sp>
      <p:sp>
        <p:nvSpPr>
          <p:cNvPr id="142" name="Google Shape;142;p6"/>
          <p:cNvSpPr txBox="1">
            <a:spLocks noGrp="1"/>
          </p:cNvSpPr>
          <p:nvPr>
            <p:ph type="sldNum" idx="12"/>
          </p:nvPr>
        </p:nvSpPr>
        <p:spPr>
          <a:xfrm>
            <a:off x="11702341" y="6577430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2703" y="1636295"/>
            <a:ext cx="3242715" cy="32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6781327" y="4760040"/>
            <a:ext cx="37454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 this code to access our online resource guide and get started researching local and family histories!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/>
        </p:nvSpPr>
        <p:spPr>
          <a:xfrm>
            <a:off x="2245452" y="2915247"/>
            <a:ext cx="77010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Give us feedback on this event!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SLNC.info/GHLEvents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7"/>
          <p:cNvGrpSpPr/>
          <p:nvPr/>
        </p:nvGrpSpPr>
        <p:grpSpPr>
          <a:xfrm>
            <a:off x="3827308" y="736827"/>
            <a:ext cx="4537378" cy="2245642"/>
            <a:chOff x="3827308" y="736827"/>
            <a:chExt cx="4537378" cy="2245642"/>
          </a:xfrm>
        </p:grpSpPr>
        <p:grpSp>
          <p:nvGrpSpPr>
            <p:cNvPr id="151" name="Google Shape;151;p7"/>
            <p:cNvGrpSpPr/>
            <p:nvPr/>
          </p:nvGrpSpPr>
          <p:grpSpPr>
            <a:xfrm>
              <a:off x="3827308" y="1052398"/>
              <a:ext cx="2227490" cy="1928801"/>
              <a:chOff x="3827308" y="1052398"/>
              <a:chExt cx="2227490" cy="1928801"/>
            </a:xfrm>
          </p:grpSpPr>
          <p:sp>
            <p:nvSpPr>
              <p:cNvPr id="152" name="Google Shape;152;p7"/>
              <p:cNvSpPr/>
              <p:nvPr/>
            </p:nvSpPr>
            <p:spPr>
              <a:xfrm>
                <a:off x="3827308" y="1052398"/>
                <a:ext cx="2227490" cy="1928801"/>
              </a:xfrm>
              <a:custGeom>
                <a:avLst/>
                <a:gdLst/>
                <a:ahLst/>
                <a:cxnLst/>
                <a:rect l="l" t="t" r="r" b="b"/>
                <a:pathLst>
                  <a:path w="2227490" h="1928801" extrusionOk="0">
                    <a:moveTo>
                      <a:pt x="1114834" y="0"/>
                    </a:moveTo>
                    <a:cubicBezTo>
                      <a:pt x="789141" y="191846"/>
                      <a:pt x="506372" y="466689"/>
                      <a:pt x="303732" y="817092"/>
                    </a:cubicBezTo>
                    <a:cubicBezTo>
                      <a:pt x="101002" y="1167585"/>
                      <a:pt x="3811" y="1549645"/>
                      <a:pt x="0" y="1927532"/>
                    </a:cubicBezTo>
                    <a:lnTo>
                      <a:pt x="2227490" y="1928802"/>
                    </a:lnTo>
                    <a:lnTo>
                      <a:pt x="111483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3" name="Google Shape;153;p7"/>
              <p:cNvGrpSpPr/>
              <p:nvPr/>
            </p:nvGrpSpPr>
            <p:grpSpPr>
              <a:xfrm>
                <a:off x="4237124" y="1789668"/>
                <a:ext cx="872991" cy="872604"/>
                <a:chOff x="4237124" y="1789668"/>
                <a:chExt cx="872991" cy="872604"/>
              </a:xfrm>
            </p:grpSpPr>
            <p:sp>
              <p:nvSpPr>
                <p:cNvPr id="154" name="Google Shape;154;p7"/>
                <p:cNvSpPr/>
                <p:nvPr/>
              </p:nvSpPr>
              <p:spPr>
                <a:xfrm>
                  <a:off x="4237124" y="1789668"/>
                  <a:ext cx="872991" cy="872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91" h="872604" extrusionOk="0">
                      <a:moveTo>
                        <a:pt x="872992" y="436302"/>
                      </a:moveTo>
                      <a:cubicBezTo>
                        <a:pt x="872992" y="677266"/>
                        <a:pt x="677566" y="872605"/>
                        <a:pt x="436496" y="872605"/>
                      </a:cubicBezTo>
                      <a:cubicBezTo>
                        <a:pt x="195426" y="872605"/>
                        <a:pt x="0" y="677266"/>
                        <a:pt x="0" y="436302"/>
                      </a:cubicBezTo>
                      <a:cubicBezTo>
                        <a:pt x="0" y="195339"/>
                        <a:pt x="195426" y="0"/>
                        <a:pt x="436496" y="0"/>
                      </a:cubicBezTo>
                      <a:cubicBezTo>
                        <a:pt x="677566" y="0"/>
                        <a:pt x="872992" y="195339"/>
                        <a:pt x="872992" y="436302"/>
                      </a:cubicBezTo>
                      <a:close/>
                    </a:path>
                  </a:pathLst>
                </a:custGeom>
                <a:solidFill>
                  <a:srgbClr val="F8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5" name="Google Shape;155;p7"/>
                <p:cNvGrpSpPr/>
                <p:nvPr/>
              </p:nvGrpSpPr>
              <p:grpSpPr>
                <a:xfrm>
                  <a:off x="4428238" y="2121294"/>
                  <a:ext cx="490853" cy="280898"/>
                  <a:chOff x="4428238" y="2121294"/>
                  <a:chExt cx="490853" cy="280898"/>
                </a:xfrm>
              </p:grpSpPr>
              <p:sp>
                <p:nvSpPr>
                  <p:cNvPr id="156" name="Google Shape;156;p7"/>
                  <p:cNvSpPr/>
                  <p:nvPr/>
                </p:nvSpPr>
                <p:spPr>
                  <a:xfrm>
                    <a:off x="4536666" y="2323572"/>
                    <a:ext cx="273907" cy="786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3907" h="78620" extrusionOk="0">
                        <a:moveTo>
                          <a:pt x="260371" y="78462"/>
                        </a:moveTo>
                        <a:cubicBezTo>
                          <a:pt x="271170" y="80185"/>
                          <a:pt x="278157" y="67486"/>
                          <a:pt x="270988" y="59141"/>
                        </a:cubicBezTo>
                        <a:cubicBezTo>
                          <a:pt x="239771" y="23130"/>
                          <a:pt x="191312" y="0"/>
                          <a:pt x="136954" y="0"/>
                        </a:cubicBezTo>
                        <a:cubicBezTo>
                          <a:pt x="82596" y="0"/>
                          <a:pt x="34137" y="23130"/>
                          <a:pt x="2920" y="59141"/>
                        </a:cubicBezTo>
                        <a:cubicBezTo>
                          <a:pt x="-4249" y="67396"/>
                          <a:pt x="2738" y="80185"/>
                          <a:pt x="13537" y="78462"/>
                        </a:cubicBezTo>
                        <a:cubicBezTo>
                          <a:pt x="50562" y="72475"/>
                          <a:pt x="92488" y="69119"/>
                          <a:pt x="136954" y="69119"/>
                        </a:cubicBezTo>
                        <a:cubicBezTo>
                          <a:pt x="181420" y="69119"/>
                          <a:pt x="223346" y="72475"/>
                          <a:pt x="260371" y="78462"/>
                        </a:cubicBezTo>
                        <a:close/>
                      </a:path>
                    </a:pathLst>
                  </a:custGeom>
                  <a:solidFill>
                    <a:srgbClr val="25252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57" name="Google Shape;157;p7"/>
                  <p:cNvGrpSpPr/>
                  <p:nvPr/>
                </p:nvGrpSpPr>
                <p:grpSpPr>
                  <a:xfrm>
                    <a:off x="4428238" y="2121294"/>
                    <a:ext cx="490853" cy="79822"/>
                    <a:chOff x="4428238" y="2121294"/>
                    <a:chExt cx="490853" cy="79822"/>
                  </a:xfrm>
                </p:grpSpPr>
                <p:sp>
                  <p:nvSpPr>
                    <p:cNvPr id="158" name="Google Shape;158;p7"/>
                    <p:cNvSpPr/>
                    <p:nvPr/>
                  </p:nvSpPr>
                  <p:spPr>
                    <a:xfrm>
                      <a:off x="4839234" y="2121294"/>
                      <a:ext cx="79857" cy="798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857" h="79822" extrusionOk="0">
                          <a:moveTo>
                            <a:pt x="79858" y="39911"/>
                          </a:moveTo>
                          <a:cubicBezTo>
                            <a:pt x="79858" y="61954"/>
                            <a:pt x="61981" y="79822"/>
                            <a:pt x="39929" y="79822"/>
                          </a:cubicBezTo>
                          <a:cubicBezTo>
                            <a:pt x="17877" y="79822"/>
                            <a:pt x="0" y="61954"/>
                            <a:pt x="0" y="39911"/>
                          </a:cubicBezTo>
                          <a:cubicBezTo>
                            <a:pt x="0" y="17869"/>
                            <a:pt x="17877" y="0"/>
                            <a:pt x="39929" y="0"/>
                          </a:cubicBezTo>
                          <a:cubicBezTo>
                            <a:pt x="61981" y="0"/>
                            <a:pt x="79858" y="17869"/>
                            <a:pt x="79858" y="39911"/>
                          </a:cubicBezTo>
                          <a:close/>
                        </a:path>
                      </a:pathLst>
                    </a:custGeom>
                    <a:solidFill>
                      <a:srgbClr val="25252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7"/>
                    <p:cNvSpPr/>
                    <p:nvPr/>
                  </p:nvSpPr>
                  <p:spPr>
                    <a:xfrm>
                      <a:off x="4428238" y="2121294"/>
                      <a:ext cx="79857" cy="798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857" h="79822" extrusionOk="0">
                          <a:moveTo>
                            <a:pt x="79858" y="39911"/>
                          </a:moveTo>
                          <a:cubicBezTo>
                            <a:pt x="79858" y="61954"/>
                            <a:pt x="61981" y="79822"/>
                            <a:pt x="39929" y="79822"/>
                          </a:cubicBezTo>
                          <a:cubicBezTo>
                            <a:pt x="17877" y="79822"/>
                            <a:pt x="0" y="61954"/>
                            <a:pt x="0" y="39911"/>
                          </a:cubicBezTo>
                          <a:cubicBezTo>
                            <a:pt x="0" y="17869"/>
                            <a:pt x="17877" y="0"/>
                            <a:pt x="39929" y="0"/>
                          </a:cubicBezTo>
                          <a:cubicBezTo>
                            <a:pt x="61981" y="0"/>
                            <a:pt x="79858" y="17869"/>
                            <a:pt x="79858" y="39911"/>
                          </a:cubicBezTo>
                          <a:close/>
                        </a:path>
                      </a:pathLst>
                    </a:custGeom>
                    <a:solidFill>
                      <a:srgbClr val="25252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60" name="Google Shape;160;p7"/>
            <p:cNvGrpSpPr/>
            <p:nvPr/>
          </p:nvGrpSpPr>
          <p:grpSpPr>
            <a:xfrm>
              <a:off x="4983432" y="736827"/>
              <a:ext cx="2227580" cy="2220608"/>
              <a:chOff x="4983432" y="736827"/>
              <a:chExt cx="2227580" cy="2220608"/>
            </a:xfrm>
          </p:grpSpPr>
          <p:sp>
            <p:nvSpPr>
              <p:cNvPr id="161" name="Google Shape;161;p7"/>
              <p:cNvSpPr/>
              <p:nvPr/>
            </p:nvSpPr>
            <p:spPr>
              <a:xfrm>
                <a:off x="4983432" y="736827"/>
                <a:ext cx="2227580" cy="2220608"/>
              </a:xfrm>
              <a:custGeom>
                <a:avLst/>
                <a:gdLst/>
                <a:ahLst/>
                <a:cxnLst/>
                <a:rect l="l" t="t" r="r" b="b"/>
                <a:pathLst>
                  <a:path w="2227580" h="2220608" extrusionOk="0">
                    <a:moveTo>
                      <a:pt x="2227581" y="292804"/>
                    </a:moveTo>
                    <a:cubicBezTo>
                      <a:pt x="1512127" y="-110753"/>
                      <a:pt x="669536" y="-83903"/>
                      <a:pt x="0" y="291807"/>
                    </a:cubicBezTo>
                    <a:lnTo>
                      <a:pt x="1112656" y="2220608"/>
                    </a:lnTo>
                    <a:lnTo>
                      <a:pt x="2227581" y="29280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7"/>
              <p:cNvGrpSpPr/>
              <p:nvPr/>
            </p:nvGrpSpPr>
            <p:grpSpPr>
              <a:xfrm>
                <a:off x="5659501" y="975116"/>
                <a:ext cx="872991" cy="872604"/>
                <a:chOff x="5659501" y="975116"/>
                <a:chExt cx="872991" cy="872604"/>
              </a:xfrm>
            </p:grpSpPr>
            <p:sp>
              <p:nvSpPr>
                <p:cNvPr id="163" name="Google Shape;163;p7"/>
                <p:cNvSpPr/>
                <p:nvPr/>
              </p:nvSpPr>
              <p:spPr>
                <a:xfrm>
                  <a:off x="5659501" y="975116"/>
                  <a:ext cx="872991" cy="872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91" h="872604" extrusionOk="0">
                      <a:moveTo>
                        <a:pt x="872992" y="436303"/>
                      </a:moveTo>
                      <a:cubicBezTo>
                        <a:pt x="872992" y="677266"/>
                        <a:pt x="677566" y="872605"/>
                        <a:pt x="436496" y="872605"/>
                      </a:cubicBezTo>
                      <a:cubicBezTo>
                        <a:pt x="195426" y="872605"/>
                        <a:pt x="0" y="677266"/>
                        <a:pt x="0" y="436303"/>
                      </a:cubicBezTo>
                      <a:cubicBezTo>
                        <a:pt x="0" y="195339"/>
                        <a:pt x="195426" y="0"/>
                        <a:pt x="436496" y="0"/>
                      </a:cubicBezTo>
                      <a:cubicBezTo>
                        <a:pt x="677566" y="0"/>
                        <a:pt x="872992" y="195339"/>
                        <a:pt x="872992" y="436303"/>
                      </a:cubicBezTo>
                      <a:close/>
                    </a:path>
                  </a:pathLst>
                </a:custGeom>
                <a:solidFill>
                  <a:srgbClr val="F8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4" name="Google Shape;164;p7"/>
                <p:cNvGrpSpPr/>
                <p:nvPr/>
              </p:nvGrpSpPr>
              <p:grpSpPr>
                <a:xfrm>
                  <a:off x="5850616" y="1306742"/>
                  <a:ext cx="490852" cy="243458"/>
                  <a:chOff x="5850616" y="1306742"/>
                  <a:chExt cx="490852" cy="243458"/>
                </a:xfrm>
              </p:grpSpPr>
              <p:grpSp>
                <p:nvGrpSpPr>
                  <p:cNvPr id="165" name="Google Shape;165;p7"/>
                  <p:cNvGrpSpPr/>
                  <p:nvPr/>
                </p:nvGrpSpPr>
                <p:grpSpPr>
                  <a:xfrm>
                    <a:off x="5850616" y="1306742"/>
                    <a:ext cx="490852" cy="79822"/>
                    <a:chOff x="5850616" y="1306742"/>
                    <a:chExt cx="490852" cy="79822"/>
                  </a:xfrm>
                </p:grpSpPr>
                <p:sp>
                  <p:nvSpPr>
                    <p:cNvPr id="166" name="Google Shape;166;p7"/>
                    <p:cNvSpPr/>
                    <p:nvPr/>
                  </p:nvSpPr>
                  <p:spPr>
                    <a:xfrm>
                      <a:off x="6261611" y="1306742"/>
                      <a:ext cx="79857" cy="798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857" h="79822" extrusionOk="0">
                          <a:moveTo>
                            <a:pt x="79858" y="39911"/>
                          </a:moveTo>
                          <a:cubicBezTo>
                            <a:pt x="79858" y="61954"/>
                            <a:pt x="61981" y="79823"/>
                            <a:pt x="39929" y="79823"/>
                          </a:cubicBezTo>
                          <a:cubicBezTo>
                            <a:pt x="17877" y="79823"/>
                            <a:pt x="0" y="61954"/>
                            <a:pt x="0" y="39911"/>
                          </a:cubicBezTo>
                          <a:cubicBezTo>
                            <a:pt x="0" y="17869"/>
                            <a:pt x="17877" y="0"/>
                            <a:pt x="39929" y="0"/>
                          </a:cubicBezTo>
                          <a:cubicBezTo>
                            <a:pt x="61981" y="0"/>
                            <a:pt x="79858" y="17869"/>
                            <a:pt x="79858" y="39911"/>
                          </a:cubicBezTo>
                          <a:close/>
                        </a:path>
                      </a:pathLst>
                    </a:custGeom>
                    <a:solidFill>
                      <a:srgbClr val="25252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7" name="Google Shape;167;p7"/>
                    <p:cNvSpPr/>
                    <p:nvPr/>
                  </p:nvSpPr>
                  <p:spPr>
                    <a:xfrm>
                      <a:off x="5850616" y="1306742"/>
                      <a:ext cx="79857" cy="798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857" h="79822" extrusionOk="0">
                          <a:moveTo>
                            <a:pt x="79858" y="39911"/>
                          </a:moveTo>
                          <a:cubicBezTo>
                            <a:pt x="79858" y="61954"/>
                            <a:pt x="61981" y="79823"/>
                            <a:pt x="39929" y="79823"/>
                          </a:cubicBezTo>
                          <a:cubicBezTo>
                            <a:pt x="17877" y="79823"/>
                            <a:pt x="0" y="61954"/>
                            <a:pt x="0" y="39911"/>
                          </a:cubicBezTo>
                          <a:cubicBezTo>
                            <a:pt x="0" y="17869"/>
                            <a:pt x="17877" y="0"/>
                            <a:pt x="39929" y="0"/>
                          </a:cubicBezTo>
                          <a:cubicBezTo>
                            <a:pt x="61981" y="0"/>
                            <a:pt x="79858" y="17869"/>
                            <a:pt x="79858" y="39911"/>
                          </a:cubicBezTo>
                          <a:close/>
                        </a:path>
                      </a:pathLst>
                    </a:custGeom>
                    <a:solidFill>
                      <a:srgbClr val="25252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68" name="Google Shape;168;p7"/>
                  <p:cNvSpPr/>
                  <p:nvPr/>
                </p:nvSpPr>
                <p:spPr>
                  <a:xfrm>
                    <a:off x="5924030" y="1505935"/>
                    <a:ext cx="351828" cy="44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828" h="44265" extrusionOk="0">
                        <a:moveTo>
                          <a:pt x="329686" y="44265"/>
                        </a:moveTo>
                        <a:lnTo>
                          <a:pt x="22142" y="44265"/>
                        </a:lnTo>
                        <a:cubicBezTo>
                          <a:pt x="9891" y="44265"/>
                          <a:pt x="0" y="34378"/>
                          <a:pt x="0" y="22133"/>
                        </a:cubicBezTo>
                        <a:cubicBezTo>
                          <a:pt x="0" y="9887"/>
                          <a:pt x="9891" y="0"/>
                          <a:pt x="22142" y="0"/>
                        </a:cubicBezTo>
                        <a:lnTo>
                          <a:pt x="329686" y="0"/>
                        </a:lnTo>
                        <a:cubicBezTo>
                          <a:pt x="341937" y="0"/>
                          <a:pt x="351828" y="9887"/>
                          <a:pt x="351828" y="22133"/>
                        </a:cubicBezTo>
                        <a:cubicBezTo>
                          <a:pt x="351828" y="34378"/>
                          <a:pt x="341937" y="44265"/>
                          <a:pt x="329686" y="44265"/>
                        </a:cubicBezTo>
                        <a:close/>
                      </a:path>
                    </a:pathLst>
                  </a:custGeom>
                  <a:solidFill>
                    <a:srgbClr val="25252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69" name="Google Shape;169;p7"/>
            <p:cNvGrpSpPr/>
            <p:nvPr/>
          </p:nvGrpSpPr>
          <p:grpSpPr>
            <a:xfrm>
              <a:off x="6137287" y="1053396"/>
              <a:ext cx="2227399" cy="1929073"/>
              <a:chOff x="6137287" y="1053396"/>
              <a:chExt cx="2227399" cy="1929073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6137287" y="1053396"/>
                <a:ext cx="2227399" cy="1929073"/>
              </a:xfrm>
              <a:custGeom>
                <a:avLst/>
                <a:gdLst/>
                <a:ahLst/>
                <a:cxnLst/>
                <a:rect l="l" t="t" r="r" b="b"/>
                <a:pathLst>
                  <a:path w="2227399" h="1929073" extrusionOk="0">
                    <a:moveTo>
                      <a:pt x="2227399" y="1929074"/>
                    </a:moveTo>
                    <a:cubicBezTo>
                      <a:pt x="2219051" y="1161599"/>
                      <a:pt x="1821848" y="418342"/>
                      <a:pt x="1114925" y="0"/>
                    </a:cubicBezTo>
                    <a:lnTo>
                      <a:pt x="0" y="1927804"/>
                    </a:lnTo>
                    <a:lnTo>
                      <a:pt x="2227399" y="1929074"/>
                    </a:lnTo>
                    <a:close/>
                  </a:path>
                </a:pathLst>
              </a:custGeom>
              <a:solidFill>
                <a:srgbClr val="00B4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" name="Google Shape;171;p7"/>
              <p:cNvGrpSpPr/>
              <p:nvPr/>
            </p:nvGrpSpPr>
            <p:grpSpPr>
              <a:xfrm>
                <a:off x="7062731" y="1789668"/>
                <a:ext cx="872991" cy="872604"/>
                <a:chOff x="7062731" y="1789668"/>
                <a:chExt cx="872991" cy="872604"/>
              </a:xfrm>
            </p:grpSpPr>
            <p:sp>
              <p:nvSpPr>
                <p:cNvPr id="172" name="Google Shape;172;p7"/>
                <p:cNvSpPr/>
                <p:nvPr/>
              </p:nvSpPr>
              <p:spPr>
                <a:xfrm>
                  <a:off x="7062731" y="1789668"/>
                  <a:ext cx="872991" cy="872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91" h="872604" extrusionOk="0">
                      <a:moveTo>
                        <a:pt x="872992" y="436302"/>
                      </a:moveTo>
                      <a:cubicBezTo>
                        <a:pt x="872992" y="677266"/>
                        <a:pt x="677566" y="872605"/>
                        <a:pt x="436496" y="872605"/>
                      </a:cubicBezTo>
                      <a:cubicBezTo>
                        <a:pt x="195426" y="872605"/>
                        <a:pt x="0" y="677266"/>
                        <a:pt x="0" y="436302"/>
                      </a:cubicBezTo>
                      <a:cubicBezTo>
                        <a:pt x="0" y="195339"/>
                        <a:pt x="195426" y="0"/>
                        <a:pt x="436496" y="0"/>
                      </a:cubicBezTo>
                      <a:cubicBezTo>
                        <a:pt x="677566" y="0"/>
                        <a:pt x="872992" y="195339"/>
                        <a:pt x="872992" y="436302"/>
                      </a:cubicBezTo>
                      <a:close/>
                    </a:path>
                  </a:pathLst>
                </a:custGeom>
                <a:solidFill>
                  <a:srgbClr val="F8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73" name="Google Shape;173;p7"/>
                <p:cNvGrpSpPr/>
                <p:nvPr/>
              </p:nvGrpSpPr>
              <p:grpSpPr>
                <a:xfrm>
                  <a:off x="7253845" y="2121294"/>
                  <a:ext cx="490762" cy="344778"/>
                  <a:chOff x="7253845" y="2121294"/>
                  <a:chExt cx="490762" cy="344778"/>
                </a:xfrm>
              </p:grpSpPr>
              <p:sp>
                <p:nvSpPr>
                  <p:cNvPr id="174" name="Google Shape;174;p7"/>
                  <p:cNvSpPr/>
                  <p:nvPr/>
                </p:nvSpPr>
                <p:spPr>
                  <a:xfrm>
                    <a:off x="7323403" y="2316396"/>
                    <a:ext cx="351648" cy="149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648" h="149676" extrusionOk="0">
                        <a:moveTo>
                          <a:pt x="18377" y="644"/>
                        </a:moveTo>
                        <a:cubicBezTo>
                          <a:pt x="7578" y="-2893"/>
                          <a:pt x="-2586" y="8717"/>
                          <a:pt x="591" y="21235"/>
                        </a:cubicBezTo>
                        <a:cubicBezTo>
                          <a:pt x="19103" y="94799"/>
                          <a:pt x="90431" y="149677"/>
                          <a:pt x="175824" y="149677"/>
                        </a:cubicBezTo>
                        <a:cubicBezTo>
                          <a:pt x="261218" y="149677"/>
                          <a:pt x="332545" y="94799"/>
                          <a:pt x="351058" y="21235"/>
                        </a:cubicBezTo>
                        <a:cubicBezTo>
                          <a:pt x="354234" y="8717"/>
                          <a:pt x="344070" y="-2893"/>
                          <a:pt x="333271" y="644"/>
                        </a:cubicBezTo>
                        <a:cubicBezTo>
                          <a:pt x="285901" y="16337"/>
                          <a:pt x="232451" y="25135"/>
                          <a:pt x="175824" y="25135"/>
                        </a:cubicBezTo>
                        <a:cubicBezTo>
                          <a:pt x="119198" y="25135"/>
                          <a:pt x="65747" y="16337"/>
                          <a:pt x="18377" y="644"/>
                        </a:cubicBezTo>
                        <a:close/>
                      </a:path>
                    </a:pathLst>
                  </a:custGeom>
                  <a:solidFill>
                    <a:srgbClr val="25252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75" name="Google Shape;175;p7"/>
                  <p:cNvGrpSpPr/>
                  <p:nvPr/>
                </p:nvGrpSpPr>
                <p:grpSpPr>
                  <a:xfrm>
                    <a:off x="7253845" y="2121294"/>
                    <a:ext cx="490762" cy="79822"/>
                    <a:chOff x="7253845" y="2121294"/>
                    <a:chExt cx="490762" cy="79822"/>
                  </a:xfrm>
                </p:grpSpPr>
                <p:sp>
                  <p:nvSpPr>
                    <p:cNvPr id="176" name="Google Shape;176;p7"/>
                    <p:cNvSpPr/>
                    <p:nvPr/>
                  </p:nvSpPr>
                  <p:spPr>
                    <a:xfrm>
                      <a:off x="7664750" y="2121294"/>
                      <a:ext cx="79857" cy="798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857" h="79822" extrusionOk="0">
                          <a:moveTo>
                            <a:pt x="79858" y="39911"/>
                          </a:moveTo>
                          <a:cubicBezTo>
                            <a:pt x="79858" y="61954"/>
                            <a:pt x="61981" y="79822"/>
                            <a:pt x="39929" y="79822"/>
                          </a:cubicBezTo>
                          <a:cubicBezTo>
                            <a:pt x="17877" y="79822"/>
                            <a:pt x="0" y="61954"/>
                            <a:pt x="0" y="39911"/>
                          </a:cubicBezTo>
                          <a:cubicBezTo>
                            <a:pt x="0" y="17869"/>
                            <a:pt x="17877" y="0"/>
                            <a:pt x="39929" y="0"/>
                          </a:cubicBezTo>
                          <a:cubicBezTo>
                            <a:pt x="61981" y="0"/>
                            <a:pt x="79858" y="17869"/>
                            <a:pt x="79858" y="39911"/>
                          </a:cubicBezTo>
                          <a:close/>
                        </a:path>
                      </a:pathLst>
                    </a:custGeom>
                    <a:solidFill>
                      <a:srgbClr val="25252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7" name="Google Shape;177;p7"/>
                    <p:cNvSpPr/>
                    <p:nvPr/>
                  </p:nvSpPr>
                  <p:spPr>
                    <a:xfrm>
                      <a:off x="7253845" y="2121294"/>
                      <a:ext cx="79857" cy="798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857" h="79822" extrusionOk="0">
                          <a:moveTo>
                            <a:pt x="79858" y="39911"/>
                          </a:moveTo>
                          <a:cubicBezTo>
                            <a:pt x="79858" y="61954"/>
                            <a:pt x="61981" y="79822"/>
                            <a:pt x="39929" y="79822"/>
                          </a:cubicBezTo>
                          <a:cubicBezTo>
                            <a:pt x="17877" y="79822"/>
                            <a:pt x="0" y="61954"/>
                            <a:pt x="0" y="39911"/>
                          </a:cubicBezTo>
                          <a:cubicBezTo>
                            <a:pt x="0" y="17869"/>
                            <a:pt x="17877" y="0"/>
                            <a:pt x="39929" y="0"/>
                          </a:cubicBezTo>
                          <a:cubicBezTo>
                            <a:pt x="61981" y="0"/>
                            <a:pt x="79858" y="17869"/>
                            <a:pt x="79858" y="39911"/>
                          </a:cubicBezTo>
                          <a:close/>
                        </a:path>
                      </a:pathLst>
                    </a:custGeom>
                    <a:solidFill>
                      <a:srgbClr val="25252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78" name="Google Shape;178;p7"/>
          <p:cNvGrpSpPr/>
          <p:nvPr/>
        </p:nvGrpSpPr>
        <p:grpSpPr>
          <a:xfrm>
            <a:off x="5131350" y="2016195"/>
            <a:ext cx="1931652" cy="1146416"/>
            <a:chOff x="5131350" y="2016195"/>
            <a:chExt cx="1931652" cy="1146416"/>
          </a:xfrm>
        </p:grpSpPr>
        <p:sp>
          <p:nvSpPr>
            <p:cNvPr id="179" name="Google Shape;179;p7"/>
            <p:cNvSpPr/>
            <p:nvPr/>
          </p:nvSpPr>
          <p:spPr>
            <a:xfrm>
              <a:off x="5131350" y="2016195"/>
              <a:ext cx="1931652" cy="965639"/>
            </a:xfrm>
            <a:custGeom>
              <a:avLst/>
              <a:gdLst/>
              <a:ahLst/>
              <a:cxnLst/>
              <a:rect l="l" t="t" r="r" b="b"/>
              <a:pathLst>
                <a:path w="1931652" h="965639" extrusionOk="0">
                  <a:moveTo>
                    <a:pt x="1449602" y="129862"/>
                  </a:moveTo>
                  <a:cubicBezTo>
                    <a:pt x="987424" y="-137181"/>
                    <a:pt x="396204" y="20832"/>
                    <a:pt x="129043" y="482714"/>
                  </a:cubicBezTo>
                  <a:cubicBezTo>
                    <a:pt x="40927" y="635102"/>
                    <a:pt x="0" y="801369"/>
                    <a:pt x="0" y="965640"/>
                  </a:cubicBezTo>
                  <a:lnTo>
                    <a:pt x="1931653" y="965640"/>
                  </a:lnTo>
                  <a:cubicBezTo>
                    <a:pt x="1931109" y="632472"/>
                    <a:pt x="1758960" y="308646"/>
                    <a:pt x="1449602" y="129862"/>
                  </a:cubicBezTo>
                  <a:close/>
                </a:path>
              </a:pathLst>
            </a:custGeom>
            <a:solidFill>
              <a:srgbClr val="F8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" name="Google Shape;180;p7"/>
            <p:cNvGrpSpPr/>
            <p:nvPr/>
          </p:nvGrpSpPr>
          <p:grpSpPr>
            <a:xfrm>
              <a:off x="5917863" y="2389516"/>
              <a:ext cx="1037966" cy="773095"/>
              <a:chOff x="5917863" y="2389516"/>
              <a:chExt cx="1037966" cy="773095"/>
            </a:xfrm>
          </p:grpSpPr>
          <p:sp>
            <p:nvSpPr>
              <p:cNvPr id="181" name="Google Shape;181;p7"/>
              <p:cNvSpPr/>
              <p:nvPr/>
            </p:nvSpPr>
            <p:spPr>
              <a:xfrm>
                <a:off x="5917863" y="2389516"/>
                <a:ext cx="1037966" cy="773095"/>
              </a:xfrm>
              <a:custGeom>
                <a:avLst/>
                <a:gdLst/>
                <a:ahLst/>
                <a:cxnLst/>
                <a:rect l="l" t="t" r="r" b="b"/>
                <a:pathLst>
                  <a:path w="1037966" h="773095" extrusionOk="0">
                    <a:moveTo>
                      <a:pt x="250550" y="742440"/>
                    </a:moveTo>
                    <a:cubicBezTo>
                      <a:pt x="180584" y="793962"/>
                      <a:pt x="82213" y="778995"/>
                      <a:pt x="30669" y="709150"/>
                    </a:cubicBezTo>
                    <a:cubicBezTo>
                      <a:pt x="-20876" y="639215"/>
                      <a:pt x="-5903" y="540888"/>
                      <a:pt x="63973" y="489366"/>
                    </a:cubicBezTo>
                    <a:cubicBezTo>
                      <a:pt x="133940" y="437845"/>
                      <a:pt x="1037967" y="0"/>
                      <a:pt x="1037967" y="0"/>
                    </a:cubicBezTo>
                    <a:cubicBezTo>
                      <a:pt x="1037967" y="0"/>
                      <a:pt x="320426" y="690918"/>
                      <a:pt x="250550" y="742440"/>
                    </a:cubicBezTo>
                    <a:close/>
                  </a:path>
                </a:pathLst>
              </a:custGeom>
              <a:solidFill>
                <a:srgbClr val="2525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6013144" y="2929769"/>
                <a:ext cx="147737" cy="147671"/>
              </a:xfrm>
              <a:custGeom>
                <a:avLst/>
                <a:gdLst/>
                <a:ahLst/>
                <a:cxnLst/>
                <a:rect l="l" t="t" r="r" b="b"/>
                <a:pathLst>
                  <a:path w="147737" h="147671" extrusionOk="0">
                    <a:moveTo>
                      <a:pt x="147737" y="73836"/>
                    </a:moveTo>
                    <a:cubicBezTo>
                      <a:pt x="147737" y="114614"/>
                      <a:pt x="114665" y="147672"/>
                      <a:pt x="73868" y="147672"/>
                    </a:cubicBezTo>
                    <a:cubicBezTo>
                      <a:pt x="33072" y="147672"/>
                      <a:pt x="0" y="114614"/>
                      <a:pt x="0" y="73836"/>
                    </a:cubicBezTo>
                    <a:cubicBezTo>
                      <a:pt x="0" y="33057"/>
                      <a:pt x="33072" y="0"/>
                      <a:pt x="73868" y="0"/>
                    </a:cubicBezTo>
                    <a:cubicBezTo>
                      <a:pt x="114665" y="0"/>
                      <a:pt x="147737" y="33058"/>
                      <a:pt x="147737" y="73836"/>
                    </a:cubicBezTo>
                    <a:close/>
                  </a:path>
                </a:pathLst>
              </a:custGeom>
              <a:solidFill>
                <a:srgbClr val="F8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" name="Google Shape;183;p7"/>
          <p:cNvGrpSpPr/>
          <p:nvPr/>
        </p:nvGrpSpPr>
        <p:grpSpPr>
          <a:xfrm>
            <a:off x="3827309" y="736827"/>
            <a:ext cx="4537378" cy="2425784"/>
            <a:chOff x="3827309" y="736827"/>
            <a:chExt cx="4537378" cy="2425784"/>
          </a:xfrm>
        </p:grpSpPr>
        <p:grpSp>
          <p:nvGrpSpPr>
            <p:cNvPr id="184" name="Google Shape;184;p7"/>
            <p:cNvGrpSpPr/>
            <p:nvPr/>
          </p:nvGrpSpPr>
          <p:grpSpPr>
            <a:xfrm>
              <a:off x="3827309" y="736827"/>
              <a:ext cx="4537378" cy="2245642"/>
              <a:chOff x="3827308" y="736827"/>
              <a:chExt cx="4537378" cy="2245642"/>
            </a:xfrm>
          </p:grpSpPr>
          <p:grpSp>
            <p:nvGrpSpPr>
              <p:cNvPr id="185" name="Google Shape;185;p7"/>
              <p:cNvGrpSpPr/>
              <p:nvPr/>
            </p:nvGrpSpPr>
            <p:grpSpPr>
              <a:xfrm>
                <a:off x="3827308" y="1052398"/>
                <a:ext cx="2227490" cy="1928801"/>
                <a:chOff x="3827308" y="1052398"/>
                <a:chExt cx="2227490" cy="1928801"/>
              </a:xfrm>
            </p:grpSpPr>
            <p:sp>
              <p:nvSpPr>
                <p:cNvPr id="186" name="Google Shape;186;p7"/>
                <p:cNvSpPr/>
                <p:nvPr/>
              </p:nvSpPr>
              <p:spPr>
                <a:xfrm>
                  <a:off x="3827308" y="1052398"/>
                  <a:ext cx="2227490" cy="1928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490" h="1928801" extrusionOk="0">
                      <a:moveTo>
                        <a:pt x="1114834" y="0"/>
                      </a:moveTo>
                      <a:cubicBezTo>
                        <a:pt x="789141" y="191846"/>
                        <a:pt x="506372" y="466689"/>
                        <a:pt x="303732" y="817092"/>
                      </a:cubicBezTo>
                      <a:cubicBezTo>
                        <a:pt x="101002" y="1167585"/>
                        <a:pt x="3811" y="1549645"/>
                        <a:pt x="0" y="1927532"/>
                      </a:cubicBezTo>
                      <a:lnTo>
                        <a:pt x="2227490" y="1928802"/>
                      </a:lnTo>
                      <a:lnTo>
                        <a:pt x="111483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7" name="Google Shape;187;p7"/>
                <p:cNvGrpSpPr/>
                <p:nvPr/>
              </p:nvGrpSpPr>
              <p:grpSpPr>
                <a:xfrm>
                  <a:off x="4237124" y="1789668"/>
                  <a:ext cx="872991" cy="872604"/>
                  <a:chOff x="4237124" y="1789668"/>
                  <a:chExt cx="872991" cy="872604"/>
                </a:xfrm>
              </p:grpSpPr>
              <p:sp>
                <p:nvSpPr>
                  <p:cNvPr id="188" name="Google Shape;188;p7"/>
                  <p:cNvSpPr/>
                  <p:nvPr/>
                </p:nvSpPr>
                <p:spPr>
                  <a:xfrm>
                    <a:off x="4237124" y="1789668"/>
                    <a:ext cx="872991" cy="872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991" h="872604" extrusionOk="0">
                        <a:moveTo>
                          <a:pt x="872992" y="436302"/>
                        </a:moveTo>
                        <a:cubicBezTo>
                          <a:pt x="872992" y="677266"/>
                          <a:pt x="677566" y="872605"/>
                          <a:pt x="436496" y="872605"/>
                        </a:cubicBezTo>
                        <a:cubicBezTo>
                          <a:pt x="195426" y="872605"/>
                          <a:pt x="0" y="677266"/>
                          <a:pt x="0" y="436302"/>
                        </a:cubicBezTo>
                        <a:cubicBezTo>
                          <a:pt x="0" y="195339"/>
                          <a:pt x="195426" y="0"/>
                          <a:pt x="436496" y="0"/>
                        </a:cubicBezTo>
                        <a:cubicBezTo>
                          <a:pt x="677566" y="0"/>
                          <a:pt x="872992" y="195339"/>
                          <a:pt x="872992" y="436302"/>
                        </a:cubicBezTo>
                        <a:close/>
                      </a:path>
                    </a:pathLst>
                  </a:custGeom>
                  <a:solidFill>
                    <a:srgbClr val="F8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89" name="Google Shape;189;p7"/>
                  <p:cNvGrpSpPr/>
                  <p:nvPr/>
                </p:nvGrpSpPr>
                <p:grpSpPr>
                  <a:xfrm>
                    <a:off x="4428238" y="2121294"/>
                    <a:ext cx="490853" cy="280898"/>
                    <a:chOff x="4428238" y="2121294"/>
                    <a:chExt cx="490853" cy="280898"/>
                  </a:xfrm>
                </p:grpSpPr>
                <p:sp>
                  <p:nvSpPr>
                    <p:cNvPr id="190" name="Google Shape;190;p7"/>
                    <p:cNvSpPr/>
                    <p:nvPr/>
                  </p:nvSpPr>
                  <p:spPr>
                    <a:xfrm>
                      <a:off x="4536666" y="2323572"/>
                      <a:ext cx="273907" cy="786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3907" h="78620" extrusionOk="0">
                          <a:moveTo>
                            <a:pt x="260371" y="78462"/>
                          </a:moveTo>
                          <a:cubicBezTo>
                            <a:pt x="271170" y="80185"/>
                            <a:pt x="278157" y="67486"/>
                            <a:pt x="270988" y="59141"/>
                          </a:cubicBezTo>
                          <a:cubicBezTo>
                            <a:pt x="239771" y="23130"/>
                            <a:pt x="191312" y="0"/>
                            <a:pt x="136954" y="0"/>
                          </a:cubicBezTo>
                          <a:cubicBezTo>
                            <a:pt x="82596" y="0"/>
                            <a:pt x="34137" y="23130"/>
                            <a:pt x="2920" y="59141"/>
                          </a:cubicBezTo>
                          <a:cubicBezTo>
                            <a:pt x="-4249" y="67396"/>
                            <a:pt x="2738" y="80185"/>
                            <a:pt x="13537" y="78462"/>
                          </a:cubicBezTo>
                          <a:cubicBezTo>
                            <a:pt x="50562" y="72475"/>
                            <a:pt x="92488" y="69119"/>
                            <a:pt x="136954" y="69119"/>
                          </a:cubicBezTo>
                          <a:cubicBezTo>
                            <a:pt x="181420" y="69119"/>
                            <a:pt x="223346" y="72475"/>
                            <a:pt x="260371" y="78462"/>
                          </a:cubicBezTo>
                          <a:close/>
                        </a:path>
                      </a:pathLst>
                    </a:custGeom>
                    <a:solidFill>
                      <a:srgbClr val="25252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191" name="Google Shape;191;p7"/>
                    <p:cNvGrpSpPr/>
                    <p:nvPr/>
                  </p:nvGrpSpPr>
                  <p:grpSpPr>
                    <a:xfrm>
                      <a:off x="4428238" y="2121294"/>
                      <a:ext cx="490853" cy="79822"/>
                      <a:chOff x="4428238" y="2121294"/>
                      <a:chExt cx="490853" cy="79822"/>
                    </a:xfrm>
                  </p:grpSpPr>
                  <p:sp>
                    <p:nvSpPr>
                      <p:cNvPr id="192" name="Google Shape;192;p7"/>
                      <p:cNvSpPr/>
                      <p:nvPr/>
                    </p:nvSpPr>
                    <p:spPr>
                      <a:xfrm>
                        <a:off x="4839234" y="2121294"/>
                        <a:ext cx="79857" cy="79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857" h="79822" extrusionOk="0">
                            <a:moveTo>
                              <a:pt x="79858" y="39911"/>
                            </a:moveTo>
                            <a:cubicBezTo>
                              <a:pt x="79858" y="61954"/>
                              <a:pt x="61981" y="79822"/>
                              <a:pt x="39929" y="79822"/>
                            </a:cubicBezTo>
                            <a:cubicBezTo>
                              <a:pt x="17877" y="79822"/>
                              <a:pt x="0" y="61954"/>
                              <a:pt x="0" y="39911"/>
                            </a:cubicBezTo>
                            <a:cubicBezTo>
                              <a:pt x="0" y="17869"/>
                              <a:pt x="17877" y="0"/>
                              <a:pt x="39929" y="0"/>
                            </a:cubicBezTo>
                            <a:cubicBezTo>
                              <a:pt x="61981" y="0"/>
                              <a:pt x="79858" y="17869"/>
                              <a:pt x="79858" y="39911"/>
                            </a:cubicBezTo>
                            <a:close/>
                          </a:path>
                        </a:pathLst>
                      </a:custGeom>
                      <a:solidFill>
                        <a:srgbClr val="25252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93" name="Google Shape;193;p7"/>
                      <p:cNvSpPr/>
                      <p:nvPr/>
                    </p:nvSpPr>
                    <p:spPr>
                      <a:xfrm>
                        <a:off x="4428238" y="2121294"/>
                        <a:ext cx="79857" cy="79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857" h="79822" extrusionOk="0">
                            <a:moveTo>
                              <a:pt x="79858" y="39911"/>
                            </a:moveTo>
                            <a:cubicBezTo>
                              <a:pt x="79858" y="61954"/>
                              <a:pt x="61981" y="79822"/>
                              <a:pt x="39929" y="79822"/>
                            </a:cubicBezTo>
                            <a:cubicBezTo>
                              <a:pt x="17877" y="79822"/>
                              <a:pt x="0" y="61954"/>
                              <a:pt x="0" y="39911"/>
                            </a:cubicBezTo>
                            <a:cubicBezTo>
                              <a:pt x="0" y="17869"/>
                              <a:pt x="17877" y="0"/>
                              <a:pt x="39929" y="0"/>
                            </a:cubicBezTo>
                            <a:cubicBezTo>
                              <a:pt x="61981" y="0"/>
                              <a:pt x="79858" y="17869"/>
                              <a:pt x="79858" y="39911"/>
                            </a:cubicBezTo>
                            <a:close/>
                          </a:path>
                        </a:pathLst>
                      </a:custGeom>
                      <a:solidFill>
                        <a:srgbClr val="25252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94" name="Google Shape;194;p7"/>
              <p:cNvGrpSpPr/>
              <p:nvPr/>
            </p:nvGrpSpPr>
            <p:grpSpPr>
              <a:xfrm>
                <a:off x="4983432" y="736827"/>
                <a:ext cx="2227580" cy="2220608"/>
                <a:chOff x="4983432" y="736827"/>
                <a:chExt cx="2227580" cy="2220608"/>
              </a:xfrm>
            </p:grpSpPr>
            <p:sp>
              <p:nvSpPr>
                <p:cNvPr id="195" name="Google Shape;195;p7"/>
                <p:cNvSpPr/>
                <p:nvPr/>
              </p:nvSpPr>
              <p:spPr>
                <a:xfrm>
                  <a:off x="4983432" y="736827"/>
                  <a:ext cx="2227580" cy="222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580" h="2220608" extrusionOk="0">
                      <a:moveTo>
                        <a:pt x="2227581" y="292804"/>
                      </a:moveTo>
                      <a:cubicBezTo>
                        <a:pt x="1512127" y="-110753"/>
                        <a:pt x="669536" y="-83903"/>
                        <a:pt x="0" y="291807"/>
                      </a:cubicBezTo>
                      <a:lnTo>
                        <a:pt x="1112656" y="2220608"/>
                      </a:lnTo>
                      <a:lnTo>
                        <a:pt x="2227581" y="292804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6" name="Google Shape;196;p7"/>
                <p:cNvGrpSpPr/>
                <p:nvPr/>
              </p:nvGrpSpPr>
              <p:grpSpPr>
                <a:xfrm>
                  <a:off x="5659501" y="975116"/>
                  <a:ext cx="872991" cy="872604"/>
                  <a:chOff x="5659501" y="975116"/>
                  <a:chExt cx="872991" cy="872604"/>
                </a:xfrm>
              </p:grpSpPr>
              <p:sp>
                <p:nvSpPr>
                  <p:cNvPr id="197" name="Google Shape;197;p7"/>
                  <p:cNvSpPr/>
                  <p:nvPr/>
                </p:nvSpPr>
                <p:spPr>
                  <a:xfrm>
                    <a:off x="5659501" y="975116"/>
                    <a:ext cx="872991" cy="872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991" h="872604" extrusionOk="0">
                        <a:moveTo>
                          <a:pt x="872992" y="436303"/>
                        </a:moveTo>
                        <a:cubicBezTo>
                          <a:pt x="872992" y="677266"/>
                          <a:pt x="677566" y="872605"/>
                          <a:pt x="436496" y="872605"/>
                        </a:cubicBezTo>
                        <a:cubicBezTo>
                          <a:pt x="195426" y="872605"/>
                          <a:pt x="0" y="677266"/>
                          <a:pt x="0" y="436303"/>
                        </a:cubicBezTo>
                        <a:cubicBezTo>
                          <a:pt x="0" y="195339"/>
                          <a:pt x="195426" y="0"/>
                          <a:pt x="436496" y="0"/>
                        </a:cubicBezTo>
                        <a:cubicBezTo>
                          <a:pt x="677566" y="0"/>
                          <a:pt x="872992" y="195339"/>
                          <a:pt x="872992" y="436303"/>
                        </a:cubicBezTo>
                        <a:close/>
                      </a:path>
                    </a:pathLst>
                  </a:custGeom>
                  <a:solidFill>
                    <a:srgbClr val="F8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98" name="Google Shape;198;p7"/>
                  <p:cNvGrpSpPr/>
                  <p:nvPr/>
                </p:nvGrpSpPr>
                <p:grpSpPr>
                  <a:xfrm>
                    <a:off x="5850616" y="1306742"/>
                    <a:ext cx="490852" cy="243458"/>
                    <a:chOff x="5850616" y="1306742"/>
                    <a:chExt cx="490852" cy="243458"/>
                  </a:xfrm>
                </p:grpSpPr>
                <p:grpSp>
                  <p:nvGrpSpPr>
                    <p:cNvPr id="199" name="Google Shape;199;p7"/>
                    <p:cNvGrpSpPr/>
                    <p:nvPr/>
                  </p:nvGrpSpPr>
                  <p:grpSpPr>
                    <a:xfrm>
                      <a:off x="5850616" y="1306742"/>
                      <a:ext cx="490852" cy="79822"/>
                      <a:chOff x="5850616" y="1306742"/>
                      <a:chExt cx="490852" cy="79822"/>
                    </a:xfrm>
                  </p:grpSpPr>
                  <p:sp>
                    <p:nvSpPr>
                      <p:cNvPr id="200" name="Google Shape;200;p7"/>
                      <p:cNvSpPr/>
                      <p:nvPr/>
                    </p:nvSpPr>
                    <p:spPr>
                      <a:xfrm>
                        <a:off x="6261611" y="1306742"/>
                        <a:ext cx="79857" cy="79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857" h="79822" extrusionOk="0">
                            <a:moveTo>
                              <a:pt x="79858" y="39911"/>
                            </a:moveTo>
                            <a:cubicBezTo>
                              <a:pt x="79858" y="61954"/>
                              <a:pt x="61981" y="79823"/>
                              <a:pt x="39929" y="79823"/>
                            </a:cubicBezTo>
                            <a:cubicBezTo>
                              <a:pt x="17877" y="79823"/>
                              <a:pt x="0" y="61954"/>
                              <a:pt x="0" y="39911"/>
                            </a:cubicBezTo>
                            <a:cubicBezTo>
                              <a:pt x="0" y="17869"/>
                              <a:pt x="17877" y="0"/>
                              <a:pt x="39929" y="0"/>
                            </a:cubicBezTo>
                            <a:cubicBezTo>
                              <a:pt x="61981" y="0"/>
                              <a:pt x="79858" y="17869"/>
                              <a:pt x="79858" y="39911"/>
                            </a:cubicBezTo>
                            <a:close/>
                          </a:path>
                        </a:pathLst>
                      </a:custGeom>
                      <a:solidFill>
                        <a:srgbClr val="25252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01" name="Google Shape;201;p7"/>
                      <p:cNvSpPr/>
                      <p:nvPr/>
                    </p:nvSpPr>
                    <p:spPr>
                      <a:xfrm>
                        <a:off x="5850616" y="1306742"/>
                        <a:ext cx="79857" cy="79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857" h="79822" extrusionOk="0">
                            <a:moveTo>
                              <a:pt x="79858" y="39911"/>
                            </a:moveTo>
                            <a:cubicBezTo>
                              <a:pt x="79858" y="61954"/>
                              <a:pt x="61981" y="79823"/>
                              <a:pt x="39929" y="79823"/>
                            </a:cubicBezTo>
                            <a:cubicBezTo>
                              <a:pt x="17877" y="79823"/>
                              <a:pt x="0" y="61954"/>
                              <a:pt x="0" y="39911"/>
                            </a:cubicBezTo>
                            <a:cubicBezTo>
                              <a:pt x="0" y="17869"/>
                              <a:pt x="17877" y="0"/>
                              <a:pt x="39929" y="0"/>
                            </a:cubicBezTo>
                            <a:cubicBezTo>
                              <a:pt x="61981" y="0"/>
                              <a:pt x="79858" y="17869"/>
                              <a:pt x="79858" y="39911"/>
                            </a:cubicBezTo>
                            <a:close/>
                          </a:path>
                        </a:pathLst>
                      </a:custGeom>
                      <a:solidFill>
                        <a:srgbClr val="25252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202" name="Google Shape;202;p7"/>
                    <p:cNvSpPr/>
                    <p:nvPr/>
                  </p:nvSpPr>
                  <p:spPr>
                    <a:xfrm>
                      <a:off x="5924030" y="1505935"/>
                      <a:ext cx="351828" cy="442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1828" h="44265" extrusionOk="0">
                          <a:moveTo>
                            <a:pt x="329686" y="44265"/>
                          </a:moveTo>
                          <a:lnTo>
                            <a:pt x="22142" y="44265"/>
                          </a:lnTo>
                          <a:cubicBezTo>
                            <a:pt x="9891" y="44265"/>
                            <a:pt x="0" y="34378"/>
                            <a:pt x="0" y="22133"/>
                          </a:cubicBezTo>
                          <a:cubicBezTo>
                            <a:pt x="0" y="9887"/>
                            <a:pt x="9891" y="0"/>
                            <a:pt x="22142" y="0"/>
                          </a:cubicBezTo>
                          <a:lnTo>
                            <a:pt x="329686" y="0"/>
                          </a:lnTo>
                          <a:cubicBezTo>
                            <a:pt x="341937" y="0"/>
                            <a:pt x="351828" y="9887"/>
                            <a:pt x="351828" y="22133"/>
                          </a:cubicBezTo>
                          <a:cubicBezTo>
                            <a:pt x="351828" y="34378"/>
                            <a:pt x="341937" y="44265"/>
                            <a:pt x="329686" y="44265"/>
                          </a:cubicBezTo>
                          <a:close/>
                        </a:path>
                      </a:pathLst>
                    </a:custGeom>
                    <a:solidFill>
                      <a:srgbClr val="25252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203" name="Google Shape;203;p7"/>
              <p:cNvGrpSpPr/>
              <p:nvPr/>
            </p:nvGrpSpPr>
            <p:grpSpPr>
              <a:xfrm>
                <a:off x="6137287" y="1053396"/>
                <a:ext cx="2227399" cy="1929073"/>
                <a:chOff x="6137287" y="1053396"/>
                <a:chExt cx="2227399" cy="1929073"/>
              </a:xfrm>
            </p:grpSpPr>
            <p:sp>
              <p:nvSpPr>
                <p:cNvPr id="204" name="Google Shape;204;p7"/>
                <p:cNvSpPr/>
                <p:nvPr/>
              </p:nvSpPr>
              <p:spPr>
                <a:xfrm>
                  <a:off x="6137287" y="1053396"/>
                  <a:ext cx="2227399" cy="192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399" h="1929073" extrusionOk="0">
                      <a:moveTo>
                        <a:pt x="2227399" y="1929074"/>
                      </a:moveTo>
                      <a:cubicBezTo>
                        <a:pt x="2219051" y="1161599"/>
                        <a:pt x="1821848" y="418342"/>
                        <a:pt x="1114925" y="0"/>
                      </a:cubicBezTo>
                      <a:lnTo>
                        <a:pt x="0" y="1927804"/>
                      </a:lnTo>
                      <a:lnTo>
                        <a:pt x="2227399" y="1929074"/>
                      </a:lnTo>
                      <a:close/>
                    </a:path>
                  </a:pathLst>
                </a:custGeom>
                <a:solidFill>
                  <a:srgbClr val="00B4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5" name="Google Shape;205;p7"/>
                <p:cNvGrpSpPr/>
                <p:nvPr/>
              </p:nvGrpSpPr>
              <p:grpSpPr>
                <a:xfrm>
                  <a:off x="7062731" y="1789668"/>
                  <a:ext cx="872991" cy="872604"/>
                  <a:chOff x="7062731" y="1789668"/>
                  <a:chExt cx="872991" cy="872604"/>
                </a:xfrm>
              </p:grpSpPr>
              <p:sp>
                <p:nvSpPr>
                  <p:cNvPr id="206" name="Google Shape;206;p7"/>
                  <p:cNvSpPr/>
                  <p:nvPr/>
                </p:nvSpPr>
                <p:spPr>
                  <a:xfrm>
                    <a:off x="7062731" y="1789668"/>
                    <a:ext cx="872991" cy="872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991" h="872604" extrusionOk="0">
                        <a:moveTo>
                          <a:pt x="872992" y="436302"/>
                        </a:moveTo>
                        <a:cubicBezTo>
                          <a:pt x="872992" y="677266"/>
                          <a:pt x="677566" y="872605"/>
                          <a:pt x="436496" y="872605"/>
                        </a:cubicBezTo>
                        <a:cubicBezTo>
                          <a:pt x="195426" y="872605"/>
                          <a:pt x="0" y="677266"/>
                          <a:pt x="0" y="436302"/>
                        </a:cubicBezTo>
                        <a:cubicBezTo>
                          <a:pt x="0" y="195339"/>
                          <a:pt x="195426" y="0"/>
                          <a:pt x="436496" y="0"/>
                        </a:cubicBezTo>
                        <a:cubicBezTo>
                          <a:pt x="677566" y="0"/>
                          <a:pt x="872992" y="195339"/>
                          <a:pt x="872992" y="436302"/>
                        </a:cubicBezTo>
                        <a:close/>
                      </a:path>
                    </a:pathLst>
                  </a:custGeom>
                  <a:solidFill>
                    <a:srgbClr val="F8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40404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07" name="Google Shape;207;p7"/>
                  <p:cNvGrpSpPr/>
                  <p:nvPr/>
                </p:nvGrpSpPr>
                <p:grpSpPr>
                  <a:xfrm>
                    <a:off x="7253845" y="2121294"/>
                    <a:ext cx="490762" cy="344778"/>
                    <a:chOff x="7253845" y="2121294"/>
                    <a:chExt cx="490762" cy="344778"/>
                  </a:xfrm>
                </p:grpSpPr>
                <p:sp>
                  <p:nvSpPr>
                    <p:cNvPr id="208" name="Google Shape;208;p7"/>
                    <p:cNvSpPr/>
                    <p:nvPr/>
                  </p:nvSpPr>
                  <p:spPr>
                    <a:xfrm>
                      <a:off x="7323403" y="2316396"/>
                      <a:ext cx="351648" cy="149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1648" h="149676" extrusionOk="0">
                          <a:moveTo>
                            <a:pt x="18377" y="644"/>
                          </a:moveTo>
                          <a:cubicBezTo>
                            <a:pt x="7578" y="-2893"/>
                            <a:pt x="-2586" y="8717"/>
                            <a:pt x="591" y="21235"/>
                          </a:cubicBezTo>
                          <a:cubicBezTo>
                            <a:pt x="19103" y="94799"/>
                            <a:pt x="90431" y="149677"/>
                            <a:pt x="175824" y="149677"/>
                          </a:cubicBezTo>
                          <a:cubicBezTo>
                            <a:pt x="261218" y="149677"/>
                            <a:pt x="332545" y="94799"/>
                            <a:pt x="351058" y="21235"/>
                          </a:cubicBezTo>
                          <a:cubicBezTo>
                            <a:pt x="354234" y="8717"/>
                            <a:pt x="344070" y="-2893"/>
                            <a:pt x="333271" y="644"/>
                          </a:cubicBezTo>
                          <a:cubicBezTo>
                            <a:pt x="285901" y="16337"/>
                            <a:pt x="232451" y="25135"/>
                            <a:pt x="175824" y="25135"/>
                          </a:cubicBezTo>
                          <a:cubicBezTo>
                            <a:pt x="119198" y="25135"/>
                            <a:pt x="65747" y="16337"/>
                            <a:pt x="18377" y="644"/>
                          </a:cubicBezTo>
                          <a:close/>
                        </a:path>
                      </a:pathLst>
                    </a:custGeom>
                    <a:solidFill>
                      <a:srgbClr val="25252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0404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209" name="Google Shape;209;p7"/>
                    <p:cNvGrpSpPr/>
                    <p:nvPr/>
                  </p:nvGrpSpPr>
                  <p:grpSpPr>
                    <a:xfrm>
                      <a:off x="7253845" y="2121294"/>
                      <a:ext cx="490762" cy="79822"/>
                      <a:chOff x="7253845" y="2121294"/>
                      <a:chExt cx="490762" cy="79822"/>
                    </a:xfrm>
                  </p:grpSpPr>
                  <p:sp>
                    <p:nvSpPr>
                      <p:cNvPr id="210" name="Google Shape;210;p7"/>
                      <p:cNvSpPr/>
                      <p:nvPr/>
                    </p:nvSpPr>
                    <p:spPr>
                      <a:xfrm>
                        <a:off x="7664750" y="2121294"/>
                        <a:ext cx="79857" cy="79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857" h="79822" extrusionOk="0">
                            <a:moveTo>
                              <a:pt x="79858" y="39911"/>
                            </a:moveTo>
                            <a:cubicBezTo>
                              <a:pt x="79858" y="61954"/>
                              <a:pt x="61981" y="79822"/>
                              <a:pt x="39929" y="79822"/>
                            </a:cubicBezTo>
                            <a:cubicBezTo>
                              <a:pt x="17877" y="79822"/>
                              <a:pt x="0" y="61954"/>
                              <a:pt x="0" y="39911"/>
                            </a:cubicBezTo>
                            <a:cubicBezTo>
                              <a:pt x="0" y="17869"/>
                              <a:pt x="17877" y="0"/>
                              <a:pt x="39929" y="0"/>
                            </a:cubicBezTo>
                            <a:cubicBezTo>
                              <a:pt x="61981" y="0"/>
                              <a:pt x="79858" y="17869"/>
                              <a:pt x="79858" y="39911"/>
                            </a:cubicBezTo>
                            <a:close/>
                          </a:path>
                        </a:pathLst>
                      </a:custGeom>
                      <a:solidFill>
                        <a:srgbClr val="25252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211" name="Google Shape;211;p7"/>
                      <p:cNvSpPr/>
                      <p:nvPr/>
                    </p:nvSpPr>
                    <p:spPr>
                      <a:xfrm>
                        <a:off x="7253845" y="2121294"/>
                        <a:ext cx="79857" cy="798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857" h="79822" extrusionOk="0">
                            <a:moveTo>
                              <a:pt x="79858" y="39911"/>
                            </a:moveTo>
                            <a:cubicBezTo>
                              <a:pt x="79858" y="61954"/>
                              <a:pt x="61981" y="79822"/>
                              <a:pt x="39929" y="79822"/>
                            </a:cubicBezTo>
                            <a:cubicBezTo>
                              <a:pt x="17877" y="79822"/>
                              <a:pt x="0" y="61954"/>
                              <a:pt x="0" y="39911"/>
                            </a:cubicBezTo>
                            <a:cubicBezTo>
                              <a:pt x="0" y="17869"/>
                              <a:pt x="17877" y="0"/>
                              <a:pt x="39929" y="0"/>
                            </a:cubicBezTo>
                            <a:cubicBezTo>
                              <a:pt x="61981" y="0"/>
                              <a:pt x="79858" y="17869"/>
                              <a:pt x="79858" y="39911"/>
                            </a:cubicBezTo>
                            <a:close/>
                          </a:path>
                        </a:pathLst>
                      </a:custGeom>
                      <a:solidFill>
                        <a:srgbClr val="252525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00"/>
                          <a:buFont typeface="Arial"/>
                          <a:buNone/>
                        </a:pPr>
                        <a:endParaRPr sz="1800" b="0" i="0" u="none" strike="noStrike" cap="non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12" name="Google Shape;212;p7"/>
            <p:cNvGrpSpPr/>
            <p:nvPr/>
          </p:nvGrpSpPr>
          <p:grpSpPr>
            <a:xfrm>
              <a:off x="5131351" y="2016195"/>
              <a:ext cx="1931652" cy="1146416"/>
              <a:chOff x="5131350" y="2016195"/>
              <a:chExt cx="1931652" cy="1146416"/>
            </a:xfrm>
          </p:grpSpPr>
          <p:sp>
            <p:nvSpPr>
              <p:cNvPr id="213" name="Google Shape;213;p7"/>
              <p:cNvSpPr/>
              <p:nvPr/>
            </p:nvSpPr>
            <p:spPr>
              <a:xfrm>
                <a:off x="5131350" y="2016195"/>
                <a:ext cx="1931652" cy="965639"/>
              </a:xfrm>
              <a:custGeom>
                <a:avLst/>
                <a:gdLst/>
                <a:ahLst/>
                <a:cxnLst/>
                <a:rect l="l" t="t" r="r" b="b"/>
                <a:pathLst>
                  <a:path w="1931652" h="965639" extrusionOk="0">
                    <a:moveTo>
                      <a:pt x="1449602" y="129862"/>
                    </a:moveTo>
                    <a:cubicBezTo>
                      <a:pt x="987424" y="-137181"/>
                      <a:pt x="396204" y="20832"/>
                      <a:pt x="129043" y="482714"/>
                    </a:cubicBezTo>
                    <a:cubicBezTo>
                      <a:pt x="40927" y="635102"/>
                      <a:pt x="0" y="801369"/>
                      <a:pt x="0" y="965640"/>
                    </a:cubicBezTo>
                    <a:lnTo>
                      <a:pt x="1931653" y="965640"/>
                    </a:lnTo>
                    <a:cubicBezTo>
                      <a:pt x="1931109" y="632472"/>
                      <a:pt x="1758960" y="308646"/>
                      <a:pt x="1449602" y="129862"/>
                    </a:cubicBezTo>
                    <a:close/>
                  </a:path>
                </a:pathLst>
              </a:custGeom>
              <a:solidFill>
                <a:srgbClr val="F8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40404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4" name="Google Shape;214;p7"/>
              <p:cNvGrpSpPr/>
              <p:nvPr/>
            </p:nvGrpSpPr>
            <p:grpSpPr>
              <a:xfrm>
                <a:off x="5917863" y="2389516"/>
                <a:ext cx="1037966" cy="773095"/>
                <a:chOff x="5917863" y="2389516"/>
                <a:chExt cx="1037966" cy="773095"/>
              </a:xfrm>
            </p:grpSpPr>
            <p:sp>
              <p:nvSpPr>
                <p:cNvPr id="215" name="Google Shape;215;p7"/>
                <p:cNvSpPr/>
                <p:nvPr/>
              </p:nvSpPr>
              <p:spPr>
                <a:xfrm>
                  <a:off x="5917863" y="2389516"/>
                  <a:ext cx="1037966" cy="77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966" h="773095" extrusionOk="0">
                      <a:moveTo>
                        <a:pt x="250550" y="742440"/>
                      </a:moveTo>
                      <a:cubicBezTo>
                        <a:pt x="180584" y="793962"/>
                        <a:pt x="82213" y="778995"/>
                        <a:pt x="30669" y="709150"/>
                      </a:cubicBezTo>
                      <a:cubicBezTo>
                        <a:pt x="-20876" y="639215"/>
                        <a:pt x="-5903" y="540888"/>
                        <a:pt x="63973" y="489366"/>
                      </a:cubicBezTo>
                      <a:cubicBezTo>
                        <a:pt x="133940" y="437845"/>
                        <a:pt x="1037967" y="0"/>
                        <a:pt x="1037967" y="0"/>
                      </a:cubicBezTo>
                      <a:cubicBezTo>
                        <a:pt x="1037967" y="0"/>
                        <a:pt x="320426" y="690918"/>
                        <a:pt x="250550" y="742440"/>
                      </a:cubicBezTo>
                      <a:close/>
                    </a:path>
                  </a:pathLst>
                </a:custGeom>
                <a:solidFill>
                  <a:srgbClr val="25252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7"/>
                <p:cNvSpPr/>
                <p:nvPr/>
              </p:nvSpPr>
              <p:spPr>
                <a:xfrm>
                  <a:off x="6013144" y="2929769"/>
                  <a:ext cx="147737" cy="14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37" h="147671" extrusionOk="0">
                      <a:moveTo>
                        <a:pt x="147737" y="73836"/>
                      </a:moveTo>
                      <a:cubicBezTo>
                        <a:pt x="147737" y="114614"/>
                        <a:pt x="114665" y="147672"/>
                        <a:pt x="73868" y="147672"/>
                      </a:cubicBezTo>
                      <a:cubicBezTo>
                        <a:pt x="33072" y="147672"/>
                        <a:pt x="0" y="114614"/>
                        <a:pt x="0" y="73836"/>
                      </a:cubicBezTo>
                      <a:cubicBezTo>
                        <a:pt x="0" y="33057"/>
                        <a:pt x="33072" y="0"/>
                        <a:pt x="73868" y="0"/>
                      </a:cubicBezTo>
                      <a:cubicBezTo>
                        <a:pt x="114665" y="0"/>
                        <a:pt x="147737" y="33058"/>
                        <a:pt x="147737" y="73836"/>
                      </a:cubicBezTo>
                      <a:close/>
                    </a:path>
                  </a:pathLst>
                </a:custGeom>
                <a:solidFill>
                  <a:srgbClr val="F8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40404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17" name="Google Shape;217;p7"/>
          <p:cNvSpPr txBox="1"/>
          <p:nvPr/>
        </p:nvSpPr>
        <p:spPr>
          <a:xfrm>
            <a:off x="11788712" y="6492875"/>
            <a:ext cx="5396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/>
          <p:nvPr/>
        </p:nvSpPr>
        <p:spPr>
          <a:xfrm>
            <a:off x="838200" y="1278384"/>
            <a:ext cx="7704221" cy="446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HL-ppt">
      <a:dk1>
        <a:srgbClr val="404040"/>
      </a:dk1>
      <a:lt1>
        <a:srgbClr val="FFFFFF"/>
      </a:lt1>
      <a:dk2>
        <a:srgbClr val="56202D"/>
      </a:dk2>
      <a:lt2>
        <a:srgbClr val="B3223B"/>
      </a:lt2>
      <a:accent1>
        <a:srgbClr val="A27C50"/>
      </a:accent1>
      <a:accent2>
        <a:srgbClr val="4F648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F648B"/>
      </a:hlink>
      <a:folHlink>
        <a:srgbClr val="4F64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HL-ppt">
      <a:dk1>
        <a:srgbClr val="404040"/>
      </a:dk1>
      <a:lt1>
        <a:srgbClr val="FFFFFF"/>
      </a:lt1>
      <a:dk2>
        <a:srgbClr val="56202D"/>
      </a:dk2>
      <a:lt2>
        <a:srgbClr val="B3223B"/>
      </a:lt2>
      <a:accent1>
        <a:srgbClr val="A27C50"/>
      </a:accent1>
      <a:accent2>
        <a:srgbClr val="4F648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F648B"/>
      </a:hlink>
      <a:folHlink>
        <a:srgbClr val="4F64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325</Words>
  <Application>Microsoft Office PowerPoint</Application>
  <PresentationFormat>Widescreen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Montserrat Medium</vt:lpstr>
      <vt:lpstr>Calibri</vt:lpstr>
      <vt:lpstr>Arial</vt:lpstr>
      <vt:lpstr>Quattrocento Sans</vt:lpstr>
      <vt:lpstr>Noto Sans Symbols</vt:lpstr>
      <vt:lpstr>Arial Black</vt:lpstr>
      <vt:lpstr>Office Theme</vt:lpstr>
      <vt:lpstr>1_Office Theme</vt:lpstr>
      <vt:lpstr>2_Office Theme</vt:lpstr>
      <vt:lpstr>PowerPoint Presentation</vt:lpstr>
      <vt:lpstr>What are Zines?</vt:lpstr>
      <vt:lpstr>Zine Activity Prompt:  NC Heroes</vt:lpstr>
      <vt:lpstr>Zine-Making Instructions</vt:lpstr>
      <vt:lpstr>How to Fold a Zine</vt:lpstr>
      <vt:lpstr>Zine-Prompts and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cp:lastModifiedBy>Wolford, Taylor</cp:lastModifiedBy>
  <cp:revision>1</cp:revision>
  <dcterms:created xsi:type="dcterms:W3CDTF">2017-03-27T18:54:43Z</dcterms:created>
  <dcterms:modified xsi:type="dcterms:W3CDTF">2025-10-08T13:48:57Z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02798A7B-18A2-4BA1-B149-DE98AFBEA770</vt:lpwstr>
  </property>
  <property fmtid="{D5CDD505-2E9C-101B-9397-08002B2CF9AE}" pid="3" name="ArticulatePath">
    <vt:lpwstr>GHLinfo_NewDirectorsOrientation_20201021</vt:lpwstr>
  </property>
</Properties>
</file>