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184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27002-6E10-D849-808F-86692F9E58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6BE1AB-6717-B146-913E-02C68B3EB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09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D468-DB96-B34F-8184-4904FD007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1CD50-7FD8-9B4F-A002-E11716C5D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242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D468-DB96-B34F-8184-4904FD007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1CD50-7FD8-9B4F-A002-E11716C5D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0068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D468-DB96-B34F-8184-4904FD007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1CD50-7FD8-9B4F-A002-E11716C5D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794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1D468-DB96-B34F-8184-4904FD007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1CD50-7FD8-9B4F-A002-E11716C5D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536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E7FA-4D7F-8C42-A174-F15F4B3D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9D7DC-9E98-5A44-B642-0DF06827A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578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E7FA-4D7F-8C42-A174-F15F4B3D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9D7DC-9E98-5A44-B642-0DF06827A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22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6E7FA-4D7F-8C42-A174-F15F4B3D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9D7DC-9E98-5A44-B642-0DF06827A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879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36BE1AB-6717-B146-913E-02C68B3EBD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1230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55533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C22887-F6CE-D64C-A020-147B5E52B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18493-E136-424D-AA33-5C999F094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092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4" r:id="rId3"/>
    <p:sldLayoutId id="2147483673" r:id="rId4"/>
    <p:sldLayoutId id="2147483664" r:id="rId5"/>
    <p:sldLayoutId id="2147483669" r:id="rId6"/>
    <p:sldLayoutId id="2147483670" r:id="rId7"/>
    <p:sldLayoutId id="2147483671" r:id="rId8"/>
    <p:sldLayoutId id="214748367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01117-3D61-A144-A1B9-64EB0F9C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38686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07171F-F8F6-F641-916F-1625F51EE1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538686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8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0E8881-5DB4-A94F-95BE-964CE118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87468" cy="1325563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29BA5C-E084-5942-8053-282EBE9F7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387468" cy="4351338"/>
          </a:xfrm>
        </p:spPr>
        <p:txBody>
          <a:bodyPr/>
          <a:lstStyle/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645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17BDB-D01F-DA4D-852B-B232AF31B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8259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CB3BD1-DD46-A447-AF1E-EBC02CAF8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298259" cy="447481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374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2B84A3-59AC-5F40-9D4C-62603EC9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379928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316E2D-506E-2447-B5E0-0AD1AC7F30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379927" cy="329869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7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073E6D-7FD5-1442-BC71-24BC51275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199"/>
            <a:ext cx="7200241" cy="970157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8B6AF-B432-A04B-856A-F3122149E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789771"/>
            <a:ext cx="7200241" cy="4611030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9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07F7A"/>
      </a:dk2>
      <a:lt2>
        <a:srgbClr val="BFC96D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407F7A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1997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Barton, Richard</dc:creator>
  <cp:lastModifiedBy>Hur, Kyun</cp:lastModifiedBy>
  <cp:revision>14</cp:revision>
  <dcterms:created xsi:type="dcterms:W3CDTF">2020-12-02T12:42:14Z</dcterms:created>
  <dcterms:modified xsi:type="dcterms:W3CDTF">2023-04-06T19:39:41Z</dcterms:modified>
</cp:coreProperties>
</file>