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7"/>
    <p:restoredTop sz="96327"/>
  </p:normalViewPr>
  <p:slideViewPr>
    <p:cSldViewPr snapToGrid="0" snapToObjects="1">
      <p:cViewPr varScale="1">
        <p:scale>
          <a:sx n="114" d="100"/>
          <a:sy n="114" d="100"/>
        </p:scale>
        <p:origin x="184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27002-6E10-D849-808F-86692F9E58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6BE1AB-6717-B146-913E-02C68B3EBD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96091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1D468-DB96-B34F-8184-4904FD007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1CD50-7FD8-9B4F-A002-E11716C5D2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2428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1D468-DB96-B34F-8184-4904FD007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1CD50-7FD8-9B4F-A002-E11716C5D2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0068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1D468-DB96-B34F-8184-4904FD007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1CD50-7FD8-9B4F-A002-E11716C5D2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794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1D468-DB96-B34F-8184-4904FD007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1CD50-7FD8-9B4F-A002-E11716C5D2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5363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6E7FA-4D7F-8C42-A174-F15F4B3DA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49D7DC-9E98-5A44-B642-0DF06827A6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5784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6E7FA-4D7F-8C42-A174-F15F4B3DA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49D7DC-9E98-5A44-B642-0DF06827A6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227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6E7FA-4D7F-8C42-A174-F15F4B3DA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49D7DC-9E98-5A44-B642-0DF06827A6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1879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36BE1AB-6717-B146-913E-02C68B3EBD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31230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55533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C22887-F6CE-D64C-A020-147B5E52B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218493-E136-424D-AA33-5C999F0941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0928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4" r:id="rId3"/>
    <p:sldLayoutId id="2147483673" r:id="rId4"/>
    <p:sldLayoutId id="2147483664" r:id="rId5"/>
    <p:sldLayoutId id="2147483669" r:id="rId6"/>
    <p:sldLayoutId id="2147483670" r:id="rId7"/>
    <p:sldLayoutId id="2147483671" r:id="rId8"/>
    <p:sldLayoutId id="214748367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01117-3D61-A144-A1B9-64EB0F9C6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538686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7171F-F8F6-F641-916F-1625F51EE1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7538686" cy="435133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188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0E8881-5DB4-A94F-95BE-964CE1188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87468" cy="1325563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29BA5C-E084-5942-8053-282EBE9F7F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9387468" cy="4351338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645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B17BDB-D01F-DA4D-852B-B232AF31B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98259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4CB3BD1-DD46-A447-AF1E-EBC02CAF83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9298259" cy="447481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374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2B84A3-59AC-5F40-9D4C-62603EC95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379928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316E2D-506E-2447-B5E0-0AD1AC7F30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379927" cy="329869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176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7073E6D-7FD5-1442-BC71-24BC51275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199"/>
            <a:ext cx="7200241" cy="970157"/>
          </a:xfrm>
        </p:spPr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8B6AF-B432-A04B-856A-F3122149E6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89771"/>
            <a:ext cx="7200241" cy="4611030"/>
          </a:xfrm>
        </p:spPr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3957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07F7A"/>
      </a:dk2>
      <a:lt2>
        <a:srgbClr val="BFC96D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407F7A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1997</TotalTime>
  <Words>0</Words>
  <Application>Microsoft Macintosh PowerPoint</Application>
  <PresentationFormat>Widescreen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Barton, Richard</dc:creator>
  <cp:lastModifiedBy>Hur, Kyun</cp:lastModifiedBy>
  <cp:revision>14</cp:revision>
  <dcterms:created xsi:type="dcterms:W3CDTF">2020-12-02T12:42:14Z</dcterms:created>
  <dcterms:modified xsi:type="dcterms:W3CDTF">2023-04-06T19:39:41Z</dcterms:modified>
</cp:coreProperties>
</file>